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handoutMasterIdLst>
    <p:handoutMasterId r:id="rId27"/>
  </p:handoutMasterIdLst>
  <p:sldIdLst>
    <p:sldId id="256" r:id="rId2"/>
    <p:sldId id="258" r:id="rId3"/>
    <p:sldId id="257" r:id="rId4"/>
    <p:sldId id="278" r:id="rId5"/>
    <p:sldId id="279" r:id="rId6"/>
    <p:sldId id="280" r:id="rId7"/>
    <p:sldId id="271" r:id="rId8"/>
    <p:sldId id="281" r:id="rId9"/>
    <p:sldId id="272" r:id="rId10"/>
    <p:sldId id="273" r:id="rId11"/>
    <p:sldId id="274" r:id="rId12"/>
    <p:sldId id="282" r:id="rId13"/>
    <p:sldId id="275" r:id="rId14"/>
    <p:sldId id="276" r:id="rId15"/>
    <p:sldId id="266" r:id="rId16"/>
    <p:sldId id="267" r:id="rId17"/>
    <p:sldId id="268" r:id="rId18"/>
    <p:sldId id="269" r:id="rId19"/>
    <p:sldId id="270" r:id="rId20"/>
    <p:sldId id="263" r:id="rId21"/>
    <p:sldId id="264" r:id="rId22"/>
    <p:sldId id="259" r:id="rId23"/>
    <p:sldId id="277"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C9112C5-9091-414B-BFBE-4B84004E41A4}">
          <p14:sldIdLst>
            <p14:sldId id="256"/>
            <p14:sldId id="258"/>
            <p14:sldId id="257"/>
            <p14:sldId id="278"/>
            <p14:sldId id="279"/>
            <p14:sldId id="280"/>
            <p14:sldId id="271"/>
            <p14:sldId id="281"/>
            <p14:sldId id="272"/>
            <p14:sldId id="273"/>
            <p14:sldId id="274"/>
            <p14:sldId id="282"/>
            <p14:sldId id="275"/>
            <p14:sldId id="276"/>
            <p14:sldId id="266"/>
            <p14:sldId id="267"/>
            <p14:sldId id="268"/>
            <p14:sldId id="269"/>
            <p14:sldId id="270"/>
            <p14:sldId id="263"/>
            <p14:sldId id="264"/>
            <p14:sldId id="259"/>
            <p14:sldId id="277"/>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8A2"/>
    <a:srgbClr val="F7BC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8632" autoAdjust="0"/>
  </p:normalViewPr>
  <p:slideViewPr>
    <p:cSldViewPr snapToGrid="0" snapToObjects="1">
      <p:cViewPr varScale="1">
        <p:scale>
          <a:sx n="80" d="100"/>
          <a:sy n="80" d="100"/>
        </p:scale>
        <p:origin x="-19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06CDE-CE75-E848-9E27-7282478E407F}" type="doc">
      <dgm:prSet loTypeId="urn:microsoft.com/office/officeart/2005/8/layout/hierarchy3" loCatId="" qsTypeId="urn:microsoft.com/office/officeart/2005/8/quickstyle/simple1" qsCatId="simple" csTypeId="urn:microsoft.com/office/officeart/2005/8/colors/accent4_5" csCatId="accent4" phldr="1"/>
      <dgm:spPr/>
      <dgm:t>
        <a:bodyPr/>
        <a:lstStyle/>
        <a:p>
          <a:endParaRPr lang="en-US"/>
        </a:p>
      </dgm:t>
    </dgm:pt>
    <dgm:pt modelId="{CC5B8435-0F20-E740-B6AA-0A34F7F15D03}">
      <dgm:prSet phldrT="[Text]"/>
      <dgm:spPr/>
      <dgm:t>
        <a:bodyPr/>
        <a:lstStyle/>
        <a:p>
          <a:r>
            <a:rPr lang="en-US" dirty="0" smtClean="0"/>
            <a:t>Skin</a:t>
          </a:r>
          <a:endParaRPr lang="en-US" dirty="0"/>
        </a:p>
      </dgm:t>
    </dgm:pt>
    <dgm:pt modelId="{0C2DDF46-EA13-E24B-AF52-8F2670450193}" type="parTrans" cxnId="{141399BD-D664-924E-97C1-23C4EAC49655}">
      <dgm:prSet/>
      <dgm:spPr/>
      <dgm:t>
        <a:bodyPr/>
        <a:lstStyle/>
        <a:p>
          <a:endParaRPr lang="en-US"/>
        </a:p>
      </dgm:t>
    </dgm:pt>
    <dgm:pt modelId="{821AF23C-F28A-654A-907A-97E783749084}" type="sibTrans" cxnId="{141399BD-D664-924E-97C1-23C4EAC49655}">
      <dgm:prSet/>
      <dgm:spPr/>
      <dgm:t>
        <a:bodyPr/>
        <a:lstStyle/>
        <a:p>
          <a:endParaRPr lang="en-US"/>
        </a:p>
      </dgm:t>
    </dgm:pt>
    <dgm:pt modelId="{D94D6F63-16C6-F247-A8A8-44EC7F98B9A9}">
      <dgm:prSet phldrT="[Text]"/>
      <dgm:spPr/>
      <dgm:t>
        <a:bodyPr/>
        <a:lstStyle/>
        <a:p>
          <a:r>
            <a:rPr lang="en-US" dirty="0" smtClean="0"/>
            <a:t>Mutagenic effect on tumor suppressor gene p53</a:t>
          </a:r>
          <a:endParaRPr lang="en-US" dirty="0"/>
        </a:p>
      </dgm:t>
    </dgm:pt>
    <dgm:pt modelId="{60BEC920-CA09-5342-9317-8F051C927608}" type="parTrans" cxnId="{A5BB5A04-8D23-E443-9575-8F483C2D59CE}">
      <dgm:prSet/>
      <dgm:spPr/>
      <dgm:t>
        <a:bodyPr/>
        <a:lstStyle/>
        <a:p>
          <a:endParaRPr lang="en-US"/>
        </a:p>
      </dgm:t>
    </dgm:pt>
    <dgm:pt modelId="{41F1B4F7-EB0F-2740-8CBC-482A67D7EDFA}" type="sibTrans" cxnId="{A5BB5A04-8D23-E443-9575-8F483C2D59CE}">
      <dgm:prSet/>
      <dgm:spPr/>
      <dgm:t>
        <a:bodyPr/>
        <a:lstStyle/>
        <a:p>
          <a:endParaRPr lang="en-US"/>
        </a:p>
      </dgm:t>
    </dgm:pt>
    <dgm:pt modelId="{5C1DC67D-771B-EB45-9BE7-C1538CE2518F}">
      <dgm:prSet phldrT="[Text]"/>
      <dgm:spPr/>
      <dgm:t>
        <a:bodyPr/>
        <a:lstStyle/>
        <a:p>
          <a:r>
            <a:rPr lang="en-US" dirty="0" smtClean="0"/>
            <a:t>$500 million per year to treatment of skin cancer in US</a:t>
          </a:r>
          <a:endParaRPr lang="en-US" dirty="0"/>
        </a:p>
      </dgm:t>
    </dgm:pt>
    <dgm:pt modelId="{6F814327-B7F6-7743-B52A-7896B15B1183}" type="parTrans" cxnId="{3FDC8668-E18B-2B43-A6AC-7CB94428C5FF}">
      <dgm:prSet/>
      <dgm:spPr/>
      <dgm:t>
        <a:bodyPr/>
        <a:lstStyle/>
        <a:p>
          <a:endParaRPr lang="en-US"/>
        </a:p>
      </dgm:t>
    </dgm:pt>
    <dgm:pt modelId="{E72E9C5B-0145-1943-AF54-4132A9180D41}" type="sibTrans" cxnId="{3FDC8668-E18B-2B43-A6AC-7CB94428C5FF}">
      <dgm:prSet/>
      <dgm:spPr/>
      <dgm:t>
        <a:bodyPr/>
        <a:lstStyle/>
        <a:p>
          <a:endParaRPr lang="en-US"/>
        </a:p>
      </dgm:t>
    </dgm:pt>
    <dgm:pt modelId="{2996D2DE-F3A7-0E42-B972-E775E474251B}">
      <dgm:prSet phldrT="[Text]"/>
      <dgm:spPr/>
      <dgm:t>
        <a:bodyPr/>
        <a:lstStyle/>
        <a:p>
          <a:r>
            <a:rPr lang="en-US" dirty="0" smtClean="0"/>
            <a:t>Eyes</a:t>
          </a:r>
          <a:endParaRPr lang="en-US" dirty="0"/>
        </a:p>
      </dgm:t>
    </dgm:pt>
    <dgm:pt modelId="{89D6A9F8-DDBD-EF46-9BAF-76EF7AC9D7AD}" type="parTrans" cxnId="{FA4A06FC-117F-EE49-A76C-9861A512EA3C}">
      <dgm:prSet/>
      <dgm:spPr/>
      <dgm:t>
        <a:bodyPr/>
        <a:lstStyle/>
        <a:p>
          <a:endParaRPr lang="en-US"/>
        </a:p>
      </dgm:t>
    </dgm:pt>
    <dgm:pt modelId="{1040D013-7CBC-B04E-A357-07C8C687EC63}" type="sibTrans" cxnId="{FA4A06FC-117F-EE49-A76C-9861A512EA3C}">
      <dgm:prSet/>
      <dgm:spPr/>
      <dgm:t>
        <a:bodyPr/>
        <a:lstStyle/>
        <a:p>
          <a:endParaRPr lang="en-US"/>
        </a:p>
      </dgm:t>
    </dgm:pt>
    <dgm:pt modelId="{61CB6557-D075-9D4F-AC94-AC9761C1C0EB}">
      <dgm:prSet phldrT="[Text]"/>
      <dgm:spPr/>
      <dgm:t>
        <a:bodyPr/>
        <a:lstStyle/>
        <a:p>
          <a:r>
            <a:rPr lang="en-US" dirty="0" smtClean="0"/>
            <a:t>Photokeratitis: “sunburn of the cornea”</a:t>
          </a:r>
          <a:endParaRPr lang="en-US" dirty="0"/>
        </a:p>
      </dgm:t>
    </dgm:pt>
    <dgm:pt modelId="{994454F2-7837-1B45-81D8-C251815F718F}" type="parTrans" cxnId="{0E397DEB-AE88-5743-BD8A-CC323FE58E79}">
      <dgm:prSet/>
      <dgm:spPr/>
      <dgm:t>
        <a:bodyPr/>
        <a:lstStyle/>
        <a:p>
          <a:endParaRPr lang="en-US"/>
        </a:p>
      </dgm:t>
    </dgm:pt>
    <dgm:pt modelId="{BCEB006C-BE1B-3447-8161-D780206CC32B}" type="sibTrans" cxnId="{0E397DEB-AE88-5743-BD8A-CC323FE58E79}">
      <dgm:prSet/>
      <dgm:spPr/>
      <dgm:t>
        <a:bodyPr/>
        <a:lstStyle/>
        <a:p>
          <a:endParaRPr lang="en-US"/>
        </a:p>
      </dgm:t>
    </dgm:pt>
    <dgm:pt modelId="{92A74D82-2776-5D42-B41A-E5C77BFBD4FB}">
      <dgm:prSet phldrT="[Text]"/>
      <dgm:spPr/>
      <dgm:t>
        <a:bodyPr/>
        <a:lstStyle/>
        <a:p>
          <a:r>
            <a:rPr lang="en-US" dirty="0" smtClean="0"/>
            <a:t>Cataracts related to geographic latitude and sunlight hours</a:t>
          </a:r>
          <a:endParaRPr lang="en-US" dirty="0"/>
        </a:p>
      </dgm:t>
    </dgm:pt>
    <dgm:pt modelId="{B2E6635A-F256-A64B-B3C2-A316CA88DB97}" type="parTrans" cxnId="{47FACD0D-24B1-314E-9690-6FA512680A68}">
      <dgm:prSet/>
      <dgm:spPr/>
      <dgm:t>
        <a:bodyPr/>
        <a:lstStyle/>
        <a:p>
          <a:endParaRPr lang="en-US"/>
        </a:p>
      </dgm:t>
    </dgm:pt>
    <dgm:pt modelId="{4EAF598F-F24F-6342-82F9-1C160984C5B2}" type="sibTrans" cxnId="{47FACD0D-24B1-314E-9690-6FA512680A68}">
      <dgm:prSet/>
      <dgm:spPr/>
      <dgm:t>
        <a:bodyPr/>
        <a:lstStyle/>
        <a:p>
          <a:endParaRPr lang="en-US"/>
        </a:p>
      </dgm:t>
    </dgm:pt>
    <dgm:pt modelId="{54A61F94-518D-ED43-9FFF-0543075C1485}">
      <dgm:prSet/>
      <dgm:spPr/>
      <dgm:t>
        <a:bodyPr/>
        <a:lstStyle/>
        <a:p>
          <a:r>
            <a:rPr lang="en-US" dirty="0" smtClean="0"/>
            <a:t>Immune System</a:t>
          </a:r>
          <a:endParaRPr lang="en-US" dirty="0"/>
        </a:p>
      </dgm:t>
    </dgm:pt>
    <dgm:pt modelId="{2F18BF97-1915-1E4A-A218-17A5A302D8B0}" type="parTrans" cxnId="{FD124167-3841-5746-B503-D90C19F76192}">
      <dgm:prSet/>
      <dgm:spPr/>
      <dgm:t>
        <a:bodyPr/>
        <a:lstStyle/>
        <a:p>
          <a:endParaRPr lang="en-US"/>
        </a:p>
      </dgm:t>
    </dgm:pt>
    <dgm:pt modelId="{B33ECF59-AB91-EB47-8A38-649566D1B2DF}" type="sibTrans" cxnId="{FD124167-3841-5746-B503-D90C19F76192}">
      <dgm:prSet/>
      <dgm:spPr/>
      <dgm:t>
        <a:bodyPr/>
        <a:lstStyle/>
        <a:p>
          <a:endParaRPr lang="en-US"/>
        </a:p>
      </dgm:t>
    </dgm:pt>
    <dgm:pt modelId="{D87CD8BB-598B-7940-89B9-0F612183A514}">
      <dgm:prSet/>
      <dgm:spPr/>
      <dgm:t>
        <a:bodyPr/>
        <a:lstStyle/>
        <a:p>
          <a:r>
            <a:rPr lang="en-US" dirty="0" smtClean="0"/>
            <a:t>Protection can reduce future risk of skin cancer</a:t>
          </a:r>
          <a:endParaRPr lang="en-US" dirty="0"/>
        </a:p>
      </dgm:t>
    </dgm:pt>
    <dgm:pt modelId="{A0EE3907-2F1E-664C-94C6-D205F3E99C33}" type="parTrans" cxnId="{EC02E76A-C1E2-1B40-B2B7-4B278219AEE1}">
      <dgm:prSet/>
      <dgm:spPr/>
      <dgm:t>
        <a:bodyPr/>
        <a:lstStyle/>
        <a:p>
          <a:endParaRPr lang="en-US"/>
        </a:p>
      </dgm:t>
    </dgm:pt>
    <dgm:pt modelId="{CCAA4A24-B18B-364C-BBFE-7066EAB6DE7E}" type="sibTrans" cxnId="{EC02E76A-C1E2-1B40-B2B7-4B278219AEE1}">
      <dgm:prSet/>
      <dgm:spPr/>
      <dgm:t>
        <a:bodyPr/>
        <a:lstStyle/>
        <a:p>
          <a:endParaRPr lang="en-US"/>
        </a:p>
      </dgm:t>
    </dgm:pt>
    <dgm:pt modelId="{F9AF2006-0D04-564D-AA32-DF3070C3C99F}">
      <dgm:prSet phldrT="[Text]"/>
      <dgm:spPr/>
      <dgm:t>
        <a:bodyPr/>
        <a:lstStyle/>
        <a:p>
          <a:r>
            <a:rPr lang="en-US" dirty="0" smtClean="0"/>
            <a:t>Short-term and long-term damage</a:t>
          </a:r>
          <a:endParaRPr lang="en-US" dirty="0"/>
        </a:p>
      </dgm:t>
    </dgm:pt>
    <dgm:pt modelId="{F6AE29A0-62D4-5142-9255-B691825D0D24}" type="parTrans" cxnId="{500AE014-8EEF-7044-BF0C-C6F96DA353B7}">
      <dgm:prSet/>
      <dgm:spPr/>
      <dgm:t>
        <a:bodyPr/>
        <a:lstStyle/>
        <a:p>
          <a:endParaRPr lang="en-US"/>
        </a:p>
      </dgm:t>
    </dgm:pt>
    <dgm:pt modelId="{319CD18E-83C6-9048-8C5A-BB9BC1111BFA}" type="sibTrans" cxnId="{500AE014-8EEF-7044-BF0C-C6F96DA353B7}">
      <dgm:prSet/>
      <dgm:spPr/>
      <dgm:t>
        <a:bodyPr/>
        <a:lstStyle/>
        <a:p>
          <a:endParaRPr lang="en-US"/>
        </a:p>
      </dgm:t>
    </dgm:pt>
    <dgm:pt modelId="{5D04A41B-D961-4544-875C-C3CC9DBE2F6C}">
      <dgm:prSet/>
      <dgm:spPr/>
      <dgm:t>
        <a:bodyPr/>
        <a:lstStyle/>
        <a:p>
          <a:r>
            <a:rPr lang="en-US" dirty="0" smtClean="0"/>
            <a:t>Evidence of UV-induced immunosuppression: the mouse study</a:t>
          </a:r>
          <a:endParaRPr lang="en-US" dirty="0"/>
        </a:p>
      </dgm:t>
    </dgm:pt>
    <dgm:pt modelId="{19E27BDB-1798-224A-864D-A1F4EF302442}" type="parTrans" cxnId="{E170268B-12BF-234E-994A-4DA4A67950A5}">
      <dgm:prSet/>
      <dgm:spPr/>
      <dgm:t>
        <a:bodyPr/>
        <a:lstStyle/>
        <a:p>
          <a:endParaRPr lang="en-US"/>
        </a:p>
      </dgm:t>
    </dgm:pt>
    <dgm:pt modelId="{705EB94E-E0C4-B84B-8502-F24BBF2EA03D}" type="sibTrans" cxnId="{E170268B-12BF-234E-994A-4DA4A67950A5}">
      <dgm:prSet/>
      <dgm:spPr/>
      <dgm:t>
        <a:bodyPr/>
        <a:lstStyle/>
        <a:p>
          <a:endParaRPr lang="en-US"/>
        </a:p>
      </dgm:t>
    </dgm:pt>
    <dgm:pt modelId="{938BC840-4D4F-8B41-BC15-BAEB23D7C36F}">
      <dgm:prSet/>
      <dgm:spPr/>
      <dgm:t>
        <a:bodyPr/>
        <a:lstStyle/>
        <a:p>
          <a:r>
            <a:rPr lang="en-US" dirty="0" smtClean="0"/>
            <a:t>Interferes with activation of T-cells: depletion of Langerhans cells</a:t>
          </a:r>
          <a:endParaRPr lang="en-US" dirty="0"/>
        </a:p>
      </dgm:t>
    </dgm:pt>
    <dgm:pt modelId="{8362A7EE-D460-C54C-B829-D6A6273C3BEB}" type="parTrans" cxnId="{D215A248-BE40-E445-B75C-A480B108F3C3}">
      <dgm:prSet/>
      <dgm:spPr/>
      <dgm:t>
        <a:bodyPr/>
        <a:lstStyle/>
        <a:p>
          <a:endParaRPr lang="en-US"/>
        </a:p>
      </dgm:t>
    </dgm:pt>
    <dgm:pt modelId="{99358458-BE84-5B49-ADFC-3DEFF22F502D}" type="sibTrans" cxnId="{D215A248-BE40-E445-B75C-A480B108F3C3}">
      <dgm:prSet/>
      <dgm:spPr/>
      <dgm:t>
        <a:bodyPr/>
        <a:lstStyle/>
        <a:p>
          <a:endParaRPr lang="en-US"/>
        </a:p>
      </dgm:t>
    </dgm:pt>
    <dgm:pt modelId="{F9561F38-ADE7-224D-8F42-3CEE41ED3109}">
      <dgm:prSet/>
      <dgm:spPr/>
      <dgm:t>
        <a:bodyPr/>
        <a:lstStyle/>
        <a:p>
          <a:r>
            <a:rPr lang="en-US" dirty="0" smtClean="0"/>
            <a:t>Promotes tumorigenesis and progression</a:t>
          </a:r>
          <a:endParaRPr lang="en-US" dirty="0"/>
        </a:p>
      </dgm:t>
    </dgm:pt>
    <dgm:pt modelId="{2A9A5903-2AD6-A442-A1A7-8B8AF97A1E7F}" type="parTrans" cxnId="{1FFEB09D-7F0A-8044-8394-631057E2D868}">
      <dgm:prSet/>
      <dgm:spPr/>
      <dgm:t>
        <a:bodyPr/>
        <a:lstStyle/>
        <a:p>
          <a:endParaRPr lang="en-US"/>
        </a:p>
      </dgm:t>
    </dgm:pt>
    <dgm:pt modelId="{6E0EBB8E-EF4F-2846-9676-D3C13FB3A103}" type="sibTrans" cxnId="{1FFEB09D-7F0A-8044-8394-631057E2D868}">
      <dgm:prSet/>
      <dgm:spPr/>
      <dgm:t>
        <a:bodyPr/>
        <a:lstStyle/>
        <a:p>
          <a:endParaRPr lang="en-US"/>
        </a:p>
      </dgm:t>
    </dgm:pt>
    <dgm:pt modelId="{D4B8E1B7-A308-BB41-B32E-56152ECA541F}" type="pres">
      <dgm:prSet presAssocID="{55606CDE-CE75-E848-9E27-7282478E407F}" presName="diagram" presStyleCnt="0">
        <dgm:presLayoutVars>
          <dgm:chPref val="1"/>
          <dgm:dir/>
          <dgm:animOne val="branch"/>
          <dgm:animLvl val="lvl"/>
          <dgm:resizeHandles/>
        </dgm:presLayoutVars>
      </dgm:prSet>
      <dgm:spPr/>
      <dgm:t>
        <a:bodyPr/>
        <a:lstStyle/>
        <a:p>
          <a:endParaRPr lang="en-US"/>
        </a:p>
      </dgm:t>
    </dgm:pt>
    <dgm:pt modelId="{C9522B10-324A-1F42-A761-992092346529}" type="pres">
      <dgm:prSet presAssocID="{CC5B8435-0F20-E740-B6AA-0A34F7F15D03}" presName="root" presStyleCnt="0"/>
      <dgm:spPr/>
    </dgm:pt>
    <dgm:pt modelId="{A017A9A0-9B7E-4A4D-8A4A-574519E79E8E}" type="pres">
      <dgm:prSet presAssocID="{CC5B8435-0F20-E740-B6AA-0A34F7F15D03}" presName="rootComposite" presStyleCnt="0"/>
      <dgm:spPr/>
    </dgm:pt>
    <dgm:pt modelId="{45227099-9573-7C4F-A602-88555404D147}" type="pres">
      <dgm:prSet presAssocID="{CC5B8435-0F20-E740-B6AA-0A34F7F15D03}" presName="rootText" presStyleLbl="node1" presStyleIdx="0" presStyleCnt="3" custScaleY="50416"/>
      <dgm:spPr/>
      <dgm:t>
        <a:bodyPr/>
        <a:lstStyle/>
        <a:p>
          <a:endParaRPr lang="en-US"/>
        </a:p>
      </dgm:t>
    </dgm:pt>
    <dgm:pt modelId="{BBB5F4C6-3992-8C44-8880-B330808DC8E5}" type="pres">
      <dgm:prSet presAssocID="{CC5B8435-0F20-E740-B6AA-0A34F7F15D03}" presName="rootConnector" presStyleLbl="node1" presStyleIdx="0" presStyleCnt="3"/>
      <dgm:spPr/>
      <dgm:t>
        <a:bodyPr/>
        <a:lstStyle/>
        <a:p>
          <a:endParaRPr lang="en-US"/>
        </a:p>
      </dgm:t>
    </dgm:pt>
    <dgm:pt modelId="{3247DFE1-135A-2743-A7D0-51E45A640977}" type="pres">
      <dgm:prSet presAssocID="{CC5B8435-0F20-E740-B6AA-0A34F7F15D03}" presName="childShape" presStyleCnt="0"/>
      <dgm:spPr/>
    </dgm:pt>
    <dgm:pt modelId="{96884517-A35C-BF49-8E75-B01BC98F1945}" type="pres">
      <dgm:prSet presAssocID="{60BEC920-CA09-5342-9317-8F051C927608}" presName="Name13" presStyleLbl="parChTrans1D2" presStyleIdx="0" presStyleCnt="9"/>
      <dgm:spPr/>
      <dgm:t>
        <a:bodyPr/>
        <a:lstStyle/>
        <a:p>
          <a:endParaRPr lang="en-US"/>
        </a:p>
      </dgm:t>
    </dgm:pt>
    <dgm:pt modelId="{70FFB4D4-FACB-D147-A9CB-9BA29054CB3B}" type="pres">
      <dgm:prSet presAssocID="{D94D6F63-16C6-F247-A8A8-44EC7F98B9A9}" presName="childText" presStyleLbl="bgAcc1" presStyleIdx="0" presStyleCnt="9">
        <dgm:presLayoutVars>
          <dgm:bulletEnabled val="1"/>
        </dgm:presLayoutVars>
      </dgm:prSet>
      <dgm:spPr/>
      <dgm:t>
        <a:bodyPr/>
        <a:lstStyle/>
        <a:p>
          <a:endParaRPr lang="en-US"/>
        </a:p>
      </dgm:t>
    </dgm:pt>
    <dgm:pt modelId="{96CFF9E4-D837-424A-B74C-84A948B2B3F7}" type="pres">
      <dgm:prSet presAssocID="{6F814327-B7F6-7743-B52A-7896B15B1183}" presName="Name13" presStyleLbl="parChTrans1D2" presStyleIdx="1" presStyleCnt="9"/>
      <dgm:spPr/>
      <dgm:t>
        <a:bodyPr/>
        <a:lstStyle/>
        <a:p>
          <a:endParaRPr lang="en-US"/>
        </a:p>
      </dgm:t>
    </dgm:pt>
    <dgm:pt modelId="{B991E47F-C563-C84B-8025-B0298C04DE16}" type="pres">
      <dgm:prSet presAssocID="{5C1DC67D-771B-EB45-9BE7-C1538CE2518F}" presName="childText" presStyleLbl="bgAcc1" presStyleIdx="1" presStyleCnt="9">
        <dgm:presLayoutVars>
          <dgm:bulletEnabled val="1"/>
        </dgm:presLayoutVars>
      </dgm:prSet>
      <dgm:spPr/>
      <dgm:t>
        <a:bodyPr/>
        <a:lstStyle/>
        <a:p>
          <a:endParaRPr lang="en-US"/>
        </a:p>
      </dgm:t>
    </dgm:pt>
    <dgm:pt modelId="{BB0356E5-8980-D84B-860E-DC6C9834D03C}" type="pres">
      <dgm:prSet presAssocID="{A0EE3907-2F1E-664C-94C6-D205F3E99C33}" presName="Name13" presStyleLbl="parChTrans1D2" presStyleIdx="2" presStyleCnt="9"/>
      <dgm:spPr/>
      <dgm:t>
        <a:bodyPr/>
        <a:lstStyle/>
        <a:p>
          <a:endParaRPr lang="en-US"/>
        </a:p>
      </dgm:t>
    </dgm:pt>
    <dgm:pt modelId="{759BACC3-B817-6143-918C-DE8D7A14DACD}" type="pres">
      <dgm:prSet presAssocID="{D87CD8BB-598B-7940-89B9-0F612183A514}" presName="childText" presStyleLbl="bgAcc1" presStyleIdx="2" presStyleCnt="9">
        <dgm:presLayoutVars>
          <dgm:bulletEnabled val="1"/>
        </dgm:presLayoutVars>
      </dgm:prSet>
      <dgm:spPr/>
      <dgm:t>
        <a:bodyPr/>
        <a:lstStyle/>
        <a:p>
          <a:endParaRPr lang="en-US"/>
        </a:p>
      </dgm:t>
    </dgm:pt>
    <dgm:pt modelId="{56803322-73B0-C542-B530-545749390A6D}" type="pres">
      <dgm:prSet presAssocID="{2996D2DE-F3A7-0E42-B972-E775E474251B}" presName="root" presStyleCnt="0"/>
      <dgm:spPr/>
    </dgm:pt>
    <dgm:pt modelId="{915EBF62-0F77-2848-8011-A93D8440444F}" type="pres">
      <dgm:prSet presAssocID="{2996D2DE-F3A7-0E42-B972-E775E474251B}" presName="rootComposite" presStyleCnt="0"/>
      <dgm:spPr/>
    </dgm:pt>
    <dgm:pt modelId="{63B8D4C3-DC54-9F4D-8E34-2C36DA2DD9DB}" type="pres">
      <dgm:prSet presAssocID="{2996D2DE-F3A7-0E42-B972-E775E474251B}" presName="rootText" presStyleLbl="node1" presStyleIdx="1" presStyleCnt="3" custScaleY="55975"/>
      <dgm:spPr/>
      <dgm:t>
        <a:bodyPr/>
        <a:lstStyle/>
        <a:p>
          <a:endParaRPr lang="en-US"/>
        </a:p>
      </dgm:t>
    </dgm:pt>
    <dgm:pt modelId="{B1402A57-1543-6C4D-B3F4-1D1CB2FE8E03}" type="pres">
      <dgm:prSet presAssocID="{2996D2DE-F3A7-0E42-B972-E775E474251B}" presName="rootConnector" presStyleLbl="node1" presStyleIdx="1" presStyleCnt="3"/>
      <dgm:spPr/>
      <dgm:t>
        <a:bodyPr/>
        <a:lstStyle/>
        <a:p>
          <a:endParaRPr lang="en-US"/>
        </a:p>
      </dgm:t>
    </dgm:pt>
    <dgm:pt modelId="{E16F2164-398C-A14A-8B22-ABF533573753}" type="pres">
      <dgm:prSet presAssocID="{2996D2DE-F3A7-0E42-B972-E775E474251B}" presName="childShape" presStyleCnt="0"/>
      <dgm:spPr/>
    </dgm:pt>
    <dgm:pt modelId="{591BDCF8-B53F-C442-B577-2A23CB59F0C3}" type="pres">
      <dgm:prSet presAssocID="{F6AE29A0-62D4-5142-9255-B691825D0D24}" presName="Name13" presStyleLbl="parChTrans1D2" presStyleIdx="3" presStyleCnt="9"/>
      <dgm:spPr/>
      <dgm:t>
        <a:bodyPr/>
        <a:lstStyle/>
        <a:p>
          <a:endParaRPr lang="en-US"/>
        </a:p>
      </dgm:t>
    </dgm:pt>
    <dgm:pt modelId="{9967247D-8BE7-AA43-8EE9-48ED1A2A2EC8}" type="pres">
      <dgm:prSet presAssocID="{F9AF2006-0D04-564D-AA32-DF3070C3C99F}" presName="childText" presStyleLbl="bgAcc1" presStyleIdx="3" presStyleCnt="9">
        <dgm:presLayoutVars>
          <dgm:bulletEnabled val="1"/>
        </dgm:presLayoutVars>
      </dgm:prSet>
      <dgm:spPr/>
      <dgm:t>
        <a:bodyPr/>
        <a:lstStyle/>
        <a:p>
          <a:endParaRPr lang="en-US"/>
        </a:p>
      </dgm:t>
    </dgm:pt>
    <dgm:pt modelId="{66B13965-2EDE-F149-99D3-04BBCCB0ABB7}" type="pres">
      <dgm:prSet presAssocID="{994454F2-7837-1B45-81D8-C251815F718F}" presName="Name13" presStyleLbl="parChTrans1D2" presStyleIdx="4" presStyleCnt="9"/>
      <dgm:spPr/>
      <dgm:t>
        <a:bodyPr/>
        <a:lstStyle/>
        <a:p>
          <a:endParaRPr lang="en-US"/>
        </a:p>
      </dgm:t>
    </dgm:pt>
    <dgm:pt modelId="{392C2A91-4693-B241-AA4C-8144EC02ECCF}" type="pres">
      <dgm:prSet presAssocID="{61CB6557-D075-9D4F-AC94-AC9761C1C0EB}" presName="childText" presStyleLbl="bgAcc1" presStyleIdx="4" presStyleCnt="9">
        <dgm:presLayoutVars>
          <dgm:bulletEnabled val="1"/>
        </dgm:presLayoutVars>
      </dgm:prSet>
      <dgm:spPr/>
      <dgm:t>
        <a:bodyPr/>
        <a:lstStyle/>
        <a:p>
          <a:endParaRPr lang="en-US"/>
        </a:p>
      </dgm:t>
    </dgm:pt>
    <dgm:pt modelId="{56EDC1AA-4708-734D-999F-402E2BC5310C}" type="pres">
      <dgm:prSet presAssocID="{B2E6635A-F256-A64B-B3C2-A316CA88DB97}" presName="Name13" presStyleLbl="parChTrans1D2" presStyleIdx="5" presStyleCnt="9"/>
      <dgm:spPr/>
      <dgm:t>
        <a:bodyPr/>
        <a:lstStyle/>
        <a:p>
          <a:endParaRPr lang="en-US"/>
        </a:p>
      </dgm:t>
    </dgm:pt>
    <dgm:pt modelId="{06F40060-CF7A-2E46-AD56-FBCF7A9716F5}" type="pres">
      <dgm:prSet presAssocID="{92A74D82-2776-5D42-B41A-E5C77BFBD4FB}" presName="childText" presStyleLbl="bgAcc1" presStyleIdx="5" presStyleCnt="9">
        <dgm:presLayoutVars>
          <dgm:bulletEnabled val="1"/>
        </dgm:presLayoutVars>
      </dgm:prSet>
      <dgm:spPr/>
      <dgm:t>
        <a:bodyPr/>
        <a:lstStyle/>
        <a:p>
          <a:endParaRPr lang="en-US"/>
        </a:p>
      </dgm:t>
    </dgm:pt>
    <dgm:pt modelId="{8D93681D-818B-4648-80E1-0B8A42E29F11}" type="pres">
      <dgm:prSet presAssocID="{54A61F94-518D-ED43-9FFF-0543075C1485}" presName="root" presStyleCnt="0"/>
      <dgm:spPr/>
    </dgm:pt>
    <dgm:pt modelId="{CE09A0E8-57A2-5247-BEE8-05F9269694BF}" type="pres">
      <dgm:prSet presAssocID="{54A61F94-518D-ED43-9FFF-0543075C1485}" presName="rootComposite" presStyleCnt="0"/>
      <dgm:spPr/>
    </dgm:pt>
    <dgm:pt modelId="{21C73FBB-A624-414F-AD21-BF4EAA3E54BB}" type="pres">
      <dgm:prSet presAssocID="{54A61F94-518D-ED43-9FFF-0543075C1485}" presName="rootText" presStyleLbl="node1" presStyleIdx="2" presStyleCnt="3" custScaleY="58225"/>
      <dgm:spPr/>
      <dgm:t>
        <a:bodyPr/>
        <a:lstStyle/>
        <a:p>
          <a:endParaRPr lang="en-US"/>
        </a:p>
      </dgm:t>
    </dgm:pt>
    <dgm:pt modelId="{D2626FF2-EB8F-1C49-A493-C3AB2661364A}" type="pres">
      <dgm:prSet presAssocID="{54A61F94-518D-ED43-9FFF-0543075C1485}" presName="rootConnector" presStyleLbl="node1" presStyleIdx="2" presStyleCnt="3"/>
      <dgm:spPr/>
      <dgm:t>
        <a:bodyPr/>
        <a:lstStyle/>
        <a:p>
          <a:endParaRPr lang="en-US"/>
        </a:p>
      </dgm:t>
    </dgm:pt>
    <dgm:pt modelId="{760FD35A-5034-CB40-B255-52DAC8653BD5}" type="pres">
      <dgm:prSet presAssocID="{54A61F94-518D-ED43-9FFF-0543075C1485}" presName="childShape" presStyleCnt="0"/>
      <dgm:spPr/>
    </dgm:pt>
    <dgm:pt modelId="{A389C8D0-2C7D-1A43-8165-62521F7D74FA}" type="pres">
      <dgm:prSet presAssocID="{19E27BDB-1798-224A-864D-A1F4EF302442}" presName="Name13" presStyleLbl="parChTrans1D2" presStyleIdx="6" presStyleCnt="9"/>
      <dgm:spPr/>
      <dgm:t>
        <a:bodyPr/>
        <a:lstStyle/>
        <a:p>
          <a:endParaRPr lang="en-US"/>
        </a:p>
      </dgm:t>
    </dgm:pt>
    <dgm:pt modelId="{0C92896B-F1CA-9748-A989-EBAC52980FD4}" type="pres">
      <dgm:prSet presAssocID="{5D04A41B-D961-4544-875C-C3CC9DBE2F6C}" presName="childText" presStyleLbl="bgAcc1" presStyleIdx="6" presStyleCnt="9">
        <dgm:presLayoutVars>
          <dgm:bulletEnabled val="1"/>
        </dgm:presLayoutVars>
      </dgm:prSet>
      <dgm:spPr/>
      <dgm:t>
        <a:bodyPr/>
        <a:lstStyle/>
        <a:p>
          <a:endParaRPr lang="en-US"/>
        </a:p>
      </dgm:t>
    </dgm:pt>
    <dgm:pt modelId="{AE71C65D-9B37-4D41-AF24-8104ECAE193F}" type="pres">
      <dgm:prSet presAssocID="{8362A7EE-D460-C54C-B829-D6A6273C3BEB}" presName="Name13" presStyleLbl="parChTrans1D2" presStyleIdx="7" presStyleCnt="9"/>
      <dgm:spPr/>
      <dgm:t>
        <a:bodyPr/>
        <a:lstStyle/>
        <a:p>
          <a:endParaRPr lang="en-US"/>
        </a:p>
      </dgm:t>
    </dgm:pt>
    <dgm:pt modelId="{0151B905-87FF-A44D-AC60-96F9BAF92ED9}" type="pres">
      <dgm:prSet presAssocID="{938BC840-4D4F-8B41-BC15-BAEB23D7C36F}" presName="childText" presStyleLbl="bgAcc1" presStyleIdx="7" presStyleCnt="9">
        <dgm:presLayoutVars>
          <dgm:bulletEnabled val="1"/>
        </dgm:presLayoutVars>
      </dgm:prSet>
      <dgm:spPr/>
      <dgm:t>
        <a:bodyPr/>
        <a:lstStyle/>
        <a:p>
          <a:endParaRPr lang="en-US"/>
        </a:p>
      </dgm:t>
    </dgm:pt>
    <dgm:pt modelId="{72FE31D5-BCF2-4D46-8823-CDFF308197A8}" type="pres">
      <dgm:prSet presAssocID="{2A9A5903-2AD6-A442-A1A7-8B8AF97A1E7F}" presName="Name13" presStyleLbl="parChTrans1D2" presStyleIdx="8" presStyleCnt="9"/>
      <dgm:spPr/>
      <dgm:t>
        <a:bodyPr/>
        <a:lstStyle/>
        <a:p>
          <a:endParaRPr lang="en-US"/>
        </a:p>
      </dgm:t>
    </dgm:pt>
    <dgm:pt modelId="{50881B15-A40B-0042-B291-88B28F37EDA1}" type="pres">
      <dgm:prSet presAssocID="{F9561F38-ADE7-224D-8F42-3CEE41ED3109}" presName="childText" presStyleLbl="bgAcc1" presStyleIdx="8" presStyleCnt="9">
        <dgm:presLayoutVars>
          <dgm:bulletEnabled val="1"/>
        </dgm:presLayoutVars>
      </dgm:prSet>
      <dgm:spPr/>
      <dgm:t>
        <a:bodyPr/>
        <a:lstStyle/>
        <a:p>
          <a:endParaRPr lang="en-US"/>
        </a:p>
      </dgm:t>
    </dgm:pt>
  </dgm:ptLst>
  <dgm:cxnLst>
    <dgm:cxn modelId="{CF0A0D63-CD2B-D449-9D5E-CBDBA4A3AAF1}" type="presOf" srcId="{994454F2-7837-1B45-81D8-C251815F718F}" destId="{66B13965-2EDE-F149-99D3-04BBCCB0ABB7}" srcOrd="0" destOrd="0" presId="urn:microsoft.com/office/officeart/2005/8/layout/hierarchy3"/>
    <dgm:cxn modelId="{A5BB5A04-8D23-E443-9575-8F483C2D59CE}" srcId="{CC5B8435-0F20-E740-B6AA-0A34F7F15D03}" destId="{D94D6F63-16C6-F247-A8A8-44EC7F98B9A9}" srcOrd="0" destOrd="0" parTransId="{60BEC920-CA09-5342-9317-8F051C927608}" sibTransId="{41F1B4F7-EB0F-2740-8CBC-482A67D7EDFA}"/>
    <dgm:cxn modelId="{7F20E389-0A72-3B44-91DA-12C890EA6ACE}" type="presOf" srcId="{938BC840-4D4F-8B41-BC15-BAEB23D7C36F}" destId="{0151B905-87FF-A44D-AC60-96F9BAF92ED9}" srcOrd="0" destOrd="0" presId="urn:microsoft.com/office/officeart/2005/8/layout/hierarchy3"/>
    <dgm:cxn modelId="{E170268B-12BF-234E-994A-4DA4A67950A5}" srcId="{54A61F94-518D-ED43-9FFF-0543075C1485}" destId="{5D04A41B-D961-4544-875C-C3CC9DBE2F6C}" srcOrd="0" destOrd="0" parTransId="{19E27BDB-1798-224A-864D-A1F4EF302442}" sibTransId="{705EB94E-E0C4-B84B-8502-F24BBF2EA03D}"/>
    <dgm:cxn modelId="{361EB6D2-8C59-284E-AEF8-F37111D63D72}" type="presOf" srcId="{92A74D82-2776-5D42-B41A-E5C77BFBD4FB}" destId="{06F40060-CF7A-2E46-AD56-FBCF7A9716F5}" srcOrd="0" destOrd="0" presId="urn:microsoft.com/office/officeart/2005/8/layout/hierarchy3"/>
    <dgm:cxn modelId="{9B9EEE1E-08FE-6C4D-899D-5557170FA32F}" type="presOf" srcId="{B2E6635A-F256-A64B-B3C2-A316CA88DB97}" destId="{56EDC1AA-4708-734D-999F-402E2BC5310C}" srcOrd="0" destOrd="0" presId="urn:microsoft.com/office/officeart/2005/8/layout/hierarchy3"/>
    <dgm:cxn modelId="{BF90D577-3184-4846-AECB-271A2A1173E0}" type="presOf" srcId="{8362A7EE-D460-C54C-B829-D6A6273C3BEB}" destId="{AE71C65D-9B37-4D41-AF24-8104ECAE193F}" srcOrd="0" destOrd="0" presId="urn:microsoft.com/office/officeart/2005/8/layout/hierarchy3"/>
    <dgm:cxn modelId="{FD124167-3841-5746-B503-D90C19F76192}" srcId="{55606CDE-CE75-E848-9E27-7282478E407F}" destId="{54A61F94-518D-ED43-9FFF-0543075C1485}" srcOrd="2" destOrd="0" parTransId="{2F18BF97-1915-1E4A-A218-17A5A302D8B0}" sibTransId="{B33ECF59-AB91-EB47-8A38-649566D1B2DF}"/>
    <dgm:cxn modelId="{141399BD-D664-924E-97C1-23C4EAC49655}" srcId="{55606CDE-CE75-E848-9E27-7282478E407F}" destId="{CC5B8435-0F20-E740-B6AA-0A34F7F15D03}" srcOrd="0" destOrd="0" parTransId="{0C2DDF46-EA13-E24B-AF52-8F2670450193}" sibTransId="{821AF23C-F28A-654A-907A-97E783749084}"/>
    <dgm:cxn modelId="{47FACD0D-24B1-314E-9690-6FA512680A68}" srcId="{2996D2DE-F3A7-0E42-B972-E775E474251B}" destId="{92A74D82-2776-5D42-B41A-E5C77BFBD4FB}" srcOrd="2" destOrd="0" parTransId="{B2E6635A-F256-A64B-B3C2-A316CA88DB97}" sibTransId="{4EAF598F-F24F-6342-82F9-1C160984C5B2}"/>
    <dgm:cxn modelId="{DFC4FF85-F55B-1B4A-B98E-5E2FB4F983E2}" type="presOf" srcId="{2996D2DE-F3A7-0E42-B972-E775E474251B}" destId="{B1402A57-1543-6C4D-B3F4-1D1CB2FE8E03}" srcOrd="1" destOrd="0" presId="urn:microsoft.com/office/officeart/2005/8/layout/hierarchy3"/>
    <dgm:cxn modelId="{9C0F1B1E-6AD5-3243-9591-4303D6ED9E9B}" type="presOf" srcId="{5D04A41B-D961-4544-875C-C3CC9DBE2F6C}" destId="{0C92896B-F1CA-9748-A989-EBAC52980FD4}" srcOrd="0" destOrd="0" presId="urn:microsoft.com/office/officeart/2005/8/layout/hierarchy3"/>
    <dgm:cxn modelId="{B3C9DBDF-212C-A144-9B20-E05AB764BD70}" type="presOf" srcId="{5C1DC67D-771B-EB45-9BE7-C1538CE2518F}" destId="{B991E47F-C563-C84B-8025-B0298C04DE16}" srcOrd="0" destOrd="0" presId="urn:microsoft.com/office/officeart/2005/8/layout/hierarchy3"/>
    <dgm:cxn modelId="{B1663F89-25C0-774B-84FD-96E0F79063CD}" type="presOf" srcId="{F9AF2006-0D04-564D-AA32-DF3070C3C99F}" destId="{9967247D-8BE7-AA43-8EE9-48ED1A2A2EC8}" srcOrd="0" destOrd="0" presId="urn:microsoft.com/office/officeart/2005/8/layout/hierarchy3"/>
    <dgm:cxn modelId="{3FDC8668-E18B-2B43-A6AC-7CB94428C5FF}" srcId="{CC5B8435-0F20-E740-B6AA-0A34F7F15D03}" destId="{5C1DC67D-771B-EB45-9BE7-C1538CE2518F}" srcOrd="1" destOrd="0" parTransId="{6F814327-B7F6-7743-B52A-7896B15B1183}" sibTransId="{E72E9C5B-0145-1943-AF54-4132A9180D41}"/>
    <dgm:cxn modelId="{1BBD80EB-FB61-1546-BEE9-591D94DB701A}" type="presOf" srcId="{D94D6F63-16C6-F247-A8A8-44EC7F98B9A9}" destId="{70FFB4D4-FACB-D147-A9CB-9BA29054CB3B}" srcOrd="0" destOrd="0" presId="urn:microsoft.com/office/officeart/2005/8/layout/hierarchy3"/>
    <dgm:cxn modelId="{60142048-1D50-DE43-AF7C-DA4F920A60AB}" type="presOf" srcId="{55606CDE-CE75-E848-9E27-7282478E407F}" destId="{D4B8E1B7-A308-BB41-B32E-56152ECA541F}" srcOrd="0" destOrd="0" presId="urn:microsoft.com/office/officeart/2005/8/layout/hierarchy3"/>
    <dgm:cxn modelId="{88B28127-A334-7049-8656-DCF3F99BF6D9}" type="presOf" srcId="{F6AE29A0-62D4-5142-9255-B691825D0D24}" destId="{591BDCF8-B53F-C442-B577-2A23CB59F0C3}" srcOrd="0" destOrd="0" presId="urn:microsoft.com/office/officeart/2005/8/layout/hierarchy3"/>
    <dgm:cxn modelId="{D23AD4B7-1F4B-E44A-97A1-BFECC88390CF}" type="presOf" srcId="{6F814327-B7F6-7743-B52A-7896B15B1183}" destId="{96CFF9E4-D837-424A-B74C-84A948B2B3F7}" srcOrd="0" destOrd="0" presId="urn:microsoft.com/office/officeart/2005/8/layout/hierarchy3"/>
    <dgm:cxn modelId="{FA4A06FC-117F-EE49-A76C-9861A512EA3C}" srcId="{55606CDE-CE75-E848-9E27-7282478E407F}" destId="{2996D2DE-F3A7-0E42-B972-E775E474251B}" srcOrd="1" destOrd="0" parTransId="{89D6A9F8-DDBD-EF46-9BAF-76EF7AC9D7AD}" sibTransId="{1040D013-7CBC-B04E-A357-07C8C687EC63}"/>
    <dgm:cxn modelId="{07D9F357-AD27-BE4B-A249-734870E11D34}" type="presOf" srcId="{A0EE3907-2F1E-664C-94C6-D205F3E99C33}" destId="{BB0356E5-8980-D84B-860E-DC6C9834D03C}" srcOrd="0" destOrd="0" presId="urn:microsoft.com/office/officeart/2005/8/layout/hierarchy3"/>
    <dgm:cxn modelId="{1A9CBC87-5F11-A84B-B35D-063603CAD9C7}" type="presOf" srcId="{54A61F94-518D-ED43-9FFF-0543075C1485}" destId="{21C73FBB-A624-414F-AD21-BF4EAA3E54BB}" srcOrd="0" destOrd="0" presId="urn:microsoft.com/office/officeart/2005/8/layout/hierarchy3"/>
    <dgm:cxn modelId="{7B0226E3-B190-5243-B4B2-EB8B83A9419C}" type="presOf" srcId="{19E27BDB-1798-224A-864D-A1F4EF302442}" destId="{A389C8D0-2C7D-1A43-8165-62521F7D74FA}" srcOrd="0" destOrd="0" presId="urn:microsoft.com/office/officeart/2005/8/layout/hierarchy3"/>
    <dgm:cxn modelId="{66BD1F48-0BA1-1446-8904-1824E380C2DD}" type="presOf" srcId="{61CB6557-D075-9D4F-AC94-AC9761C1C0EB}" destId="{392C2A91-4693-B241-AA4C-8144EC02ECCF}" srcOrd="0" destOrd="0" presId="urn:microsoft.com/office/officeart/2005/8/layout/hierarchy3"/>
    <dgm:cxn modelId="{FD8F8777-88B5-B04E-925C-604EA846E1CD}" type="presOf" srcId="{CC5B8435-0F20-E740-B6AA-0A34F7F15D03}" destId="{45227099-9573-7C4F-A602-88555404D147}" srcOrd="0" destOrd="0" presId="urn:microsoft.com/office/officeart/2005/8/layout/hierarchy3"/>
    <dgm:cxn modelId="{1BAFEB1B-EBC3-BF4B-9A70-605BC3E057B8}" type="presOf" srcId="{60BEC920-CA09-5342-9317-8F051C927608}" destId="{96884517-A35C-BF49-8E75-B01BC98F1945}" srcOrd="0" destOrd="0" presId="urn:microsoft.com/office/officeart/2005/8/layout/hierarchy3"/>
    <dgm:cxn modelId="{EC02E76A-C1E2-1B40-B2B7-4B278219AEE1}" srcId="{CC5B8435-0F20-E740-B6AA-0A34F7F15D03}" destId="{D87CD8BB-598B-7940-89B9-0F612183A514}" srcOrd="2" destOrd="0" parTransId="{A0EE3907-2F1E-664C-94C6-D205F3E99C33}" sibTransId="{CCAA4A24-B18B-364C-BBFE-7066EAB6DE7E}"/>
    <dgm:cxn modelId="{7E2FA3DC-3898-BF47-8666-2FF11C2AB864}" type="presOf" srcId="{54A61F94-518D-ED43-9FFF-0543075C1485}" destId="{D2626FF2-EB8F-1C49-A493-C3AB2661364A}" srcOrd="1" destOrd="0" presId="urn:microsoft.com/office/officeart/2005/8/layout/hierarchy3"/>
    <dgm:cxn modelId="{0E397DEB-AE88-5743-BD8A-CC323FE58E79}" srcId="{2996D2DE-F3A7-0E42-B972-E775E474251B}" destId="{61CB6557-D075-9D4F-AC94-AC9761C1C0EB}" srcOrd="1" destOrd="0" parTransId="{994454F2-7837-1B45-81D8-C251815F718F}" sibTransId="{BCEB006C-BE1B-3447-8161-D780206CC32B}"/>
    <dgm:cxn modelId="{1FFEB09D-7F0A-8044-8394-631057E2D868}" srcId="{54A61F94-518D-ED43-9FFF-0543075C1485}" destId="{F9561F38-ADE7-224D-8F42-3CEE41ED3109}" srcOrd="2" destOrd="0" parTransId="{2A9A5903-2AD6-A442-A1A7-8B8AF97A1E7F}" sibTransId="{6E0EBB8E-EF4F-2846-9676-D3C13FB3A103}"/>
    <dgm:cxn modelId="{5D875967-DC55-E747-A1C0-96E466C0D366}" type="presOf" srcId="{D87CD8BB-598B-7940-89B9-0F612183A514}" destId="{759BACC3-B817-6143-918C-DE8D7A14DACD}" srcOrd="0" destOrd="0" presId="urn:microsoft.com/office/officeart/2005/8/layout/hierarchy3"/>
    <dgm:cxn modelId="{E23BDCC5-B3FE-A041-AF8C-3BC3C2253942}" type="presOf" srcId="{F9561F38-ADE7-224D-8F42-3CEE41ED3109}" destId="{50881B15-A40B-0042-B291-88B28F37EDA1}" srcOrd="0" destOrd="0" presId="urn:microsoft.com/office/officeart/2005/8/layout/hierarchy3"/>
    <dgm:cxn modelId="{D215A248-BE40-E445-B75C-A480B108F3C3}" srcId="{54A61F94-518D-ED43-9FFF-0543075C1485}" destId="{938BC840-4D4F-8B41-BC15-BAEB23D7C36F}" srcOrd="1" destOrd="0" parTransId="{8362A7EE-D460-C54C-B829-D6A6273C3BEB}" sibTransId="{99358458-BE84-5B49-ADFC-3DEFF22F502D}"/>
    <dgm:cxn modelId="{500AE014-8EEF-7044-BF0C-C6F96DA353B7}" srcId="{2996D2DE-F3A7-0E42-B972-E775E474251B}" destId="{F9AF2006-0D04-564D-AA32-DF3070C3C99F}" srcOrd="0" destOrd="0" parTransId="{F6AE29A0-62D4-5142-9255-B691825D0D24}" sibTransId="{319CD18E-83C6-9048-8C5A-BB9BC1111BFA}"/>
    <dgm:cxn modelId="{5ED7D292-5FD4-5047-AC8A-CDD6CFEED5CA}" type="presOf" srcId="{2A9A5903-2AD6-A442-A1A7-8B8AF97A1E7F}" destId="{72FE31D5-BCF2-4D46-8823-CDFF308197A8}" srcOrd="0" destOrd="0" presId="urn:microsoft.com/office/officeart/2005/8/layout/hierarchy3"/>
    <dgm:cxn modelId="{5D14A806-14EB-C948-9838-56FE89F4EB13}" type="presOf" srcId="{CC5B8435-0F20-E740-B6AA-0A34F7F15D03}" destId="{BBB5F4C6-3992-8C44-8880-B330808DC8E5}" srcOrd="1" destOrd="0" presId="urn:microsoft.com/office/officeart/2005/8/layout/hierarchy3"/>
    <dgm:cxn modelId="{6C517306-0BA0-4649-8ED4-996F7F683161}" type="presOf" srcId="{2996D2DE-F3A7-0E42-B972-E775E474251B}" destId="{63B8D4C3-DC54-9F4D-8E34-2C36DA2DD9DB}" srcOrd="0" destOrd="0" presId="urn:microsoft.com/office/officeart/2005/8/layout/hierarchy3"/>
    <dgm:cxn modelId="{6DD6378C-7D09-9E42-90DD-24025F1EC602}" type="presParOf" srcId="{D4B8E1B7-A308-BB41-B32E-56152ECA541F}" destId="{C9522B10-324A-1F42-A761-992092346529}" srcOrd="0" destOrd="0" presId="urn:microsoft.com/office/officeart/2005/8/layout/hierarchy3"/>
    <dgm:cxn modelId="{97FFF67D-EEA3-BF44-B983-A0EB2495868A}" type="presParOf" srcId="{C9522B10-324A-1F42-A761-992092346529}" destId="{A017A9A0-9B7E-4A4D-8A4A-574519E79E8E}" srcOrd="0" destOrd="0" presId="urn:microsoft.com/office/officeart/2005/8/layout/hierarchy3"/>
    <dgm:cxn modelId="{F9852372-C31E-FD41-8B9E-202132AD63A9}" type="presParOf" srcId="{A017A9A0-9B7E-4A4D-8A4A-574519E79E8E}" destId="{45227099-9573-7C4F-A602-88555404D147}" srcOrd="0" destOrd="0" presId="urn:microsoft.com/office/officeart/2005/8/layout/hierarchy3"/>
    <dgm:cxn modelId="{7C6490E6-4389-AA4C-8B30-5C07B06F0F77}" type="presParOf" srcId="{A017A9A0-9B7E-4A4D-8A4A-574519E79E8E}" destId="{BBB5F4C6-3992-8C44-8880-B330808DC8E5}" srcOrd="1" destOrd="0" presId="urn:microsoft.com/office/officeart/2005/8/layout/hierarchy3"/>
    <dgm:cxn modelId="{27CE03BC-24D1-5A4E-923B-D83757DFA79C}" type="presParOf" srcId="{C9522B10-324A-1F42-A761-992092346529}" destId="{3247DFE1-135A-2743-A7D0-51E45A640977}" srcOrd="1" destOrd="0" presId="urn:microsoft.com/office/officeart/2005/8/layout/hierarchy3"/>
    <dgm:cxn modelId="{6AA2613A-757B-3D4D-8CF6-D389647AF341}" type="presParOf" srcId="{3247DFE1-135A-2743-A7D0-51E45A640977}" destId="{96884517-A35C-BF49-8E75-B01BC98F1945}" srcOrd="0" destOrd="0" presId="urn:microsoft.com/office/officeart/2005/8/layout/hierarchy3"/>
    <dgm:cxn modelId="{250F6C18-88C7-834F-A101-45BF87166181}" type="presParOf" srcId="{3247DFE1-135A-2743-A7D0-51E45A640977}" destId="{70FFB4D4-FACB-D147-A9CB-9BA29054CB3B}" srcOrd="1" destOrd="0" presId="urn:microsoft.com/office/officeart/2005/8/layout/hierarchy3"/>
    <dgm:cxn modelId="{1E2AE49E-ACB3-D44B-98EA-4C80F2A35509}" type="presParOf" srcId="{3247DFE1-135A-2743-A7D0-51E45A640977}" destId="{96CFF9E4-D837-424A-B74C-84A948B2B3F7}" srcOrd="2" destOrd="0" presId="urn:microsoft.com/office/officeart/2005/8/layout/hierarchy3"/>
    <dgm:cxn modelId="{4B2DBA1B-E606-2E4D-AC59-B7AE538F91BA}" type="presParOf" srcId="{3247DFE1-135A-2743-A7D0-51E45A640977}" destId="{B991E47F-C563-C84B-8025-B0298C04DE16}" srcOrd="3" destOrd="0" presId="urn:microsoft.com/office/officeart/2005/8/layout/hierarchy3"/>
    <dgm:cxn modelId="{29F8BE9D-5DFA-EE40-9B7A-134703EB2187}" type="presParOf" srcId="{3247DFE1-135A-2743-A7D0-51E45A640977}" destId="{BB0356E5-8980-D84B-860E-DC6C9834D03C}" srcOrd="4" destOrd="0" presId="urn:microsoft.com/office/officeart/2005/8/layout/hierarchy3"/>
    <dgm:cxn modelId="{5BDD0E1A-44C7-2449-A793-64DA683946D9}" type="presParOf" srcId="{3247DFE1-135A-2743-A7D0-51E45A640977}" destId="{759BACC3-B817-6143-918C-DE8D7A14DACD}" srcOrd="5" destOrd="0" presId="urn:microsoft.com/office/officeart/2005/8/layout/hierarchy3"/>
    <dgm:cxn modelId="{81BA2725-D34B-8943-8519-983C6A33BD63}" type="presParOf" srcId="{D4B8E1B7-A308-BB41-B32E-56152ECA541F}" destId="{56803322-73B0-C542-B530-545749390A6D}" srcOrd="1" destOrd="0" presId="urn:microsoft.com/office/officeart/2005/8/layout/hierarchy3"/>
    <dgm:cxn modelId="{3D91E098-4E44-EC4C-9E03-3DC1290015FB}" type="presParOf" srcId="{56803322-73B0-C542-B530-545749390A6D}" destId="{915EBF62-0F77-2848-8011-A93D8440444F}" srcOrd="0" destOrd="0" presId="urn:microsoft.com/office/officeart/2005/8/layout/hierarchy3"/>
    <dgm:cxn modelId="{6C3A0470-F432-8D4C-A975-E6B7DE08545F}" type="presParOf" srcId="{915EBF62-0F77-2848-8011-A93D8440444F}" destId="{63B8D4C3-DC54-9F4D-8E34-2C36DA2DD9DB}" srcOrd="0" destOrd="0" presId="urn:microsoft.com/office/officeart/2005/8/layout/hierarchy3"/>
    <dgm:cxn modelId="{3952F3E5-E147-124A-83BE-FE9DDA272011}" type="presParOf" srcId="{915EBF62-0F77-2848-8011-A93D8440444F}" destId="{B1402A57-1543-6C4D-B3F4-1D1CB2FE8E03}" srcOrd="1" destOrd="0" presId="urn:microsoft.com/office/officeart/2005/8/layout/hierarchy3"/>
    <dgm:cxn modelId="{C35D5C95-FA01-F646-BDC1-2ABC15FC4361}" type="presParOf" srcId="{56803322-73B0-C542-B530-545749390A6D}" destId="{E16F2164-398C-A14A-8B22-ABF533573753}" srcOrd="1" destOrd="0" presId="urn:microsoft.com/office/officeart/2005/8/layout/hierarchy3"/>
    <dgm:cxn modelId="{2E737615-ED04-5543-8D40-BC368BF7717D}" type="presParOf" srcId="{E16F2164-398C-A14A-8B22-ABF533573753}" destId="{591BDCF8-B53F-C442-B577-2A23CB59F0C3}" srcOrd="0" destOrd="0" presId="urn:microsoft.com/office/officeart/2005/8/layout/hierarchy3"/>
    <dgm:cxn modelId="{AC433F13-FD6F-154B-9F34-FDDCC7BA57CE}" type="presParOf" srcId="{E16F2164-398C-A14A-8B22-ABF533573753}" destId="{9967247D-8BE7-AA43-8EE9-48ED1A2A2EC8}" srcOrd="1" destOrd="0" presId="urn:microsoft.com/office/officeart/2005/8/layout/hierarchy3"/>
    <dgm:cxn modelId="{CB661B5A-B63C-B54C-A03D-DC72C78FAF66}" type="presParOf" srcId="{E16F2164-398C-A14A-8B22-ABF533573753}" destId="{66B13965-2EDE-F149-99D3-04BBCCB0ABB7}" srcOrd="2" destOrd="0" presId="urn:microsoft.com/office/officeart/2005/8/layout/hierarchy3"/>
    <dgm:cxn modelId="{D623CFEB-C176-D44F-8723-4B09E40F52DD}" type="presParOf" srcId="{E16F2164-398C-A14A-8B22-ABF533573753}" destId="{392C2A91-4693-B241-AA4C-8144EC02ECCF}" srcOrd="3" destOrd="0" presId="urn:microsoft.com/office/officeart/2005/8/layout/hierarchy3"/>
    <dgm:cxn modelId="{F69C1A2D-7764-7649-8158-4A5CD5DF8A57}" type="presParOf" srcId="{E16F2164-398C-A14A-8B22-ABF533573753}" destId="{56EDC1AA-4708-734D-999F-402E2BC5310C}" srcOrd="4" destOrd="0" presId="urn:microsoft.com/office/officeart/2005/8/layout/hierarchy3"/>
    <dgm:cxn modelId="{455E7F04-D799-DE44-BAAC-6D6C8656E700}" type="presParOf" srcId="{E16F2164-398C-A14A-8B22-ABF533573753}" destId="{06F40060-CF7A-2E46-AD56-FBCF7A9716F5}" srcOrd="5" destOrd="0" presId="urn:microsoft.com/office/officeart/2005/8/layout/hierarchy3"/>
    <dgm:cxn modelId="{F5816E3F-E2E7-FD46-8936-5BA8F5F0C6B0}" type="presParOf" srcId="{D4B8E1B7-A308-BB41-B32E-56152ECA541F}" destId="{8D93681D-818B-4648-80E1-0B8A42E29F11}" srcOrd="2" destOrd="0" presId="urn:microsoft.com/office/officeart/2005/8/layout/hierarchy3"/>
    <dgm:cxn modelId="{3CC81F69-B590-0A4E-A1DC-ECCD8EC2CE06}" type="presParOf" srcId="{8D93681D-818B-4648-80E1-0B8A42E29F11}" destId="{CE09A0E8-57A2-5247-BEE8-05F9269694BF}" srcOrd="0" destOrd="0" presId="urn:microsoft.com/office/officeart/2005/8/layout/hierarchy3"/>
    <dgm:cxn modelId="{0EB27CF7-83E4-FC4F-862F-A0CC4BF7B031}" type="presParOf" srcId="{CE09A0E8-57A2-5247-BEE8-05F9269694BF}" destId="{21C73FBB-A624-414F-AD21-BF4EAA3E54BB}" srcOrd="0" destOrd="0" presId="urn:microsoft.com/office/officeart/2005/8/layout/hierarchy3"/>
    <dgm:cxn modelId="{0D04E013-B112-F94C-BCAD-CB43686B4198}" type="presParOf" srcId="{CE09A0E8-57A2-5247-BEE8-05F9269694BF}" destId="{D2626FF2-EB8F-1C49-A493-C3AB2661364A}" srcOrd="1" destOrd="0" presId="urn:microsoft.com/office/officeart/2005/8/layout/hierarchy3"/>
    <dgm:cxn modelId="{D4AAD107-5781-5B42-BD62-285E05A5ED51}" type="presParOf" srcId="{8D93681D-818B-4648-80E1-0B8A42E29F11}" destId="{760FD35A-5034-CB40-B255-52DAC8653BD5}" srcOrd="1" destOrd="0" presId="urn:microsoft.com/office/officeart/2005/8/layout/hierarchy3"/>
    <dgm:cxn modelId="{6E153CF9-1DA9-554F-97A5-0C2C4C2838EE}" type="presParOf" srcId="{760FD35A-5034-CB40-B255-52DAC8653BD5}" destId="{A389C8D0-2C7D-1A43-8165-62521F7D74FA}" srcOrd="0" destOrd="0" presId="urn:microsoft.com/office/officeart/2005/8/layout/hierarchy3"/>
    <dgm:cxn modelId="{CA904455-9DB5-0549-9FD3-3EF3D51873EC}" type="presParOf" srcId="{760FD35A-5034-CB40-B255-52DAC8653BD5}" destId="{0C92896B-F1CA-9748-A989-EBAC52980FD4}" srcOrd="1" destOrd="0" presId="urn:microsoft.com/office/officeart/2005/8/layout/hierarchy3"/>
    <dgm:cxn modelId="{33FE813F-BAD0-CB45-9F70-3C5C90F7B720}" type="presParOf" srcId="{760FD35A-5034-CB40-B255-52DAC8653BD5}" destId="{AE71C65D-9B37-4D41-AF24-8104ECAE193F}" srcOrd="2" destOrd="0" presId="urn:microsoft.com/office/officeart/2005/8/layout/hierarchy3"/>
    <dgm:cxn modelId="{191F9F52-8A3C-104C-9C19-8D38407BD89E}" type="presParOf" srcId="{760FD35A-5034-CB40-B255-52DAC8653BD5}" destId="{0151B905-87FF-A44D-AC60-96F9BAF92ED9}" srcOrd="3" destOrd="0" presId="urn:microsoft.com/office/officeart/2005/8/layout/hierarchy3"/>
    <dgm:cxn modelId="{713B8C94-72AC-7040-A00F-8EA2F76FDEFB}" type="presParOf" srcId="{760FD35A-5034-CB40-B255-52DAC8653BD5}" destId="{72FE31D5-BCF2-4D46-8823-CDFF308197A8}" srcOrd="4" destOrd="0" presId="urn:microsoft.com/office/officeart/2005/8/layout/hierarchy3"/>
    <dgm:cxn modelId="{FEDEA5B8-6FCF-4942-BADE-A11CC4D01865}" type="presParOf" srcId="{760FD35A-5034-CB40-B255-52DAC8653BD5}" destId="{50881B15-A40B-0042-B291-88B28F37EDA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3CE9A-6396-5946-B9D6-F418414D6C9B}" type="doc">
      <dgm:prSet loTypeId="urn:microsoft.com/office/officeart/2005/8/layout/radial4" loCatId="" qsTypeId="urn:microsoft.com/office/officeart/2005/8/quickstyle/simple1" qsCatId="simple" csTypeId="urn:microsoft.com/office/officeart/2005/8/colors/accent4_2" csCatId="accent4" phldr="1"/>
      <dgm:spPr/>
      <dgm:t>
        <a:bodyPr/>
        <a:lstStyle/>
        <a:p>
          <a:endParaRPr lang="en-US"/>
        </a:p>
      </dgm:t>
    </dgm:pt>
    <dgm:pt modelId="{2D7FC1A7-B1C3-FD4B-8059-25DA21897B7E}">
      <dgm:prSet phldrT="[Text]"/>
      <dgm:spPr/>
      <dgm:t>
        <a:bodyPr/>
        <a:lstStyle/>
        <a:p>
          <a:r>
            <a:rPr lang="en-US" dirty="0" smtClean="0"/>
            <a:t>Low-cost, portable, shade device that automatically adjusts according to user preference to provide UV protection</a:t>
          </a:r>
          <a:endParaRPr lang="en-US" dirty="0"/>
        </a:p>
      </dgm:t>
    </dgm:pt>
    <dgm:pt modelId="{E4A7E05C-2939-954F-A00C-FA6F7FDFF836}" type="parTrans" cxnId="{E7DCC537-36CA-454B-B404-93172CD07968}">
      <dgm:prSet/>
      <dgm:spPr/>
      <dgm:t>
        <a:bodyPr/>
        <a:lstStyle/>
        <a:p>
          <a:endParaRPr lang="en-US"/>
        </a:p>
      </dgm:t>
    </dgm:pt>
    <dgm:pt modelId="{350F5567-4839-1F44-AB9A-F84F7DA87C0E}" type="sibTrans" cxnId="{E7DCC537-36CA-454B-B404-93172CD07968}">
      <dgm:prSet/>
      <dgm:spPr/>
      <dgm:t>
        <a:bodyPr/>
        <a:lstStyle/>
        <a:p>
          <a:endParaRPr lang="en-US"/>
        </a:p>
      </dgm:t>
    </dgm:pt>
    <dgm:pt modelId="{1BC5371C-6BE3-3240-A881-D52D87E18AD1}">
      <dgm:prSet phldrT="[Text]"/>
      <dgm:spPr>
        <a:solidFill>
          <a:schemeClr val="accent6">
            <a:lumMod val="60000"/>
            <a:lumOff val="40000"/>
          </a:schemeClr>
        </a:solidFill>
      </dgm:spPr>
      <dgm:t>
        <a:bodyPr/>
        <a:lstStyle/>
        <a:p>
          <a:r>
            <a:rPr lang="en-US" dirty="0" smtClean="0"/>
            <a:t>High cost of current devices</a:t>
          </a:r>
          <a:endParaRPr lang="en-US" dirty="0"/>
        </a:p>
      </dgm:t>
    </dgm:pt>
    <dgm:pt modelId="{478D9836-D267-DA4B-9A12-8E197D245BF0}" type="parTrans" cxnId="{887CE92D-51F1-8840-BCF0-A1C8D9E10117}">
      <dgm:prSet/>
      <dgm:spPr/>
      <dgm:t>
        <a:bodyPr/>
        <a:lstStyle/>
        <a:p>
          <a:endParaRPr lang="en-US"/>
        </a:p>
      </dgm:t>
    </dgm:pt>
    <dgm:pt modelId="{4017BBAF-FBBA-E84B-B750-5F546BD9FD1A}" type="sibTrans" cxnId="{887CE92D-51F1-8840-BCF0-A1C8D9E10117}">
      <dgm:prSet/>
      <dgm:spPr/>
      <dgm:t>
        <a:bodyPr/>
        <a:lstStyle/>
        <a:p>
          <a:endParaRPr lang="en-US"/>
        </a:p>
      </dgm:t>
    </dgm:pt>
    <dgm:pt modelId="{773759A6-0692-4E47-9D38-A7291B34B7FF}">
      <dgm:prSet phldrT="[Text]"/>
      <dgm:spPr>
        <a:solidFill>
          <a:schemeClr val="tx2">
            <a:lumMod val="60000"/>
            <a:lumOff val="40000"/>
          </a:schemeClr>
        </a:solidFill>
      </dgm:spPr>
      <dgm:t>
        <a:bodyPr/>
        <a:lstStyle/>
        <a:p>
          <a:r>
            <a:rPr lang="en-US" dirty="0" smtClean="0"/>
            <a:t>Messy and toxic sunscreen</a:t>
          </a:r>
          <a:endParaRPr lang="en-US" dirty="0"/>
        </a:p>
      </dgm:t>
    </dgm:pt>
    <dgm:pt modelId="{376619DD-9CBF-2040-85D2-FE0F481A668C}" type="parTrans" cxnId="{E8CC9DAE-CEDF-6A45-9610-9A40DB2FFC00}">
      <dgm:prSet/>
      <dgm:spPr/>
      <dgm:t>
        <a:bodyPr/>
        <a:lstStyle/>
        <a:p>
          <a:endParaRPr lang="en-US"/>
        </a:p>
      </dgm:t>
    </dgm:pt>
    <dgm:pt modelId="{77C161A2-C718-BE40-91F8-91C7BA710862}" type="sibTrans" cxnId="{E8CC9DAE-CEDF-6A45-9610-9A40DB2FFC00}">
      <dgm:prSet/>
      <dgm:spPr/>
      <dgm:t>
        <a:bodyPr/>
        <a:lstStyle/>
        <a:p>
          <a:endParaRPr lang="en-US"/>
        </a:p>
      </dgm:t>
    </dgm:pt>
    <dgm:pt modelId="{86701D42-06AE-D14F-9107-C75F37E9C451}">
      <dgm:prSet phldrT="[Text]"/>
      <dgm:spPr>
        <a:solidFill>
          <a:schemeClr val="accent5">
            <a:lumMod val="60000"/>
            <a:lumOff val="40000"/>
          </a:schemeClr>
        </a:solidFill>
      </dgm:spPr>
      <dgm:t>
        <a:bodyPr/>
        <a:lstStyle/>
        <a:p>
          <a:r>
            <a:rPr lang="en-US" dirty="0" smtClean="0"/>
            <a:t>Requirement to manually adjust current techniques</a:t>
          </a:r>
          <a:endParaRPr lang="en-US" dirty="0"/>
        </a:p>
      </dgm:t>
    </dgm:pt>
    <dgm:pt modelId="{78956547-AE60-9441-A64A-087283A1303B}" type="parTrans" cxnId="{C827F30A-E131-974C-837C-F5BA907016BD}">
      <dgm:prSet/>
      <dgm:spPr/>
      <dgm:t>
        <a:bodyPr/>
        <a:lstStyle/>
        <a:p>
          <a:endParaRPr lang="en-US"/>
        </a:p>
      </dgm:t>
    </dgm:pt>
    <dgm:pt modelId="{4CB13E27-9369-9C44-9179-CD7CD9499366}" type="sibTrans" cxnId="{C827F30A-E131-974C-837C-F5BA907016BD}">
      <dgm:prSet/>
      <dgm:spPr/>
      <dgm:t>
        <a:bodyPr/>
        <a:lstStyle/>
        <a:p>
          <a:endParaRPr lang="en-US"/>
        </a:p>
      </dgm:t>
    </dgm:pt>
    <dgm:pt modelId="{ADEF1325-5AA4-5D47-B29D-2DB264D57CE8}">
      <dgm:prSet/>
      <dgm:spPr>
        <a:solidFill>
          <a:schemeClr val="tx2">
            <a:lumMod val="40000"/>
            <a:lumOff val="60000"/>
          </a:schemeClr>
        </a:solidFill>
      </dgm:spPr>
      <dgm:t>
        <a:bodyPr/>
        <a:lstStyle/>
        <a:p>
          <a:r>
            <a:rPr lang="en-US" dirty="0" smtClean="0"/>
            <a:t>Lack of accommodating features</a:t>
          </a:r>
          <a:endParaRPr lang="en-US" dirty="0"/>
        </a:p>
      </dgm:t>
    </dgm:pt>
    <dgm:pt modelId="{6B3E83DA-3B30-2F42-BC48-CFC4CF6D0679}" type="parTrans" cxnId="{FD6AFF13-D0DE-7A42-BCA0-2D940B1A24B2}">
      <dgm:prSet/>
      <dgm:spPr/>
      <dgm:t>
        <a:bodyPr/>
        <a:lstStyle/>
        <a:p>
          <a:endParaRPr lang="en-US"/>
        </a:p>
      </dgm:t>
    </dgm:pt>
    <dgm:pt modelId="{7B4B805B-83EB-3A47-8A41-50C479A28B5E}" type="sibTrans" cxnId="{FD6AFF13-D0DE-7A42-BCA0-2D940B1A24B2}">
      <dgm:prSet/>
      <dgm:spPr/>
      <dgm:t>
        <a:bodyPr/>
        <a:lstStyle/>
        <a:p>
          <a:endParaRPr lang="en-US"/>
        </a:p>
      </dgm:t>
    </dgm:pt>
    <dgm:pt modelId="{B6ED0ECC-5D6A-AC46-B706-FFF09EBC962F}">
      <dgm:prSet/>
      <dgm:spPr>
        <a:solidFill>
          <a:schemeClr val="bg1">
            <a:lumMod val="85000"/>
          </a:schemeClr>
        </a:solidFill>
      </dgm:spPr>
      <dgm:t>
        <a:bodyPr/>
        <a:lstStyle/>
        <a:p>
          <a:r>
            <a:rPr lang="en-US" dirty="0" smtClean="0"/>
            <a:t>Insufficient materials for UV protection</a:t>
          </a:r>
          <a:endParaRPr lang="en-US" dirty="0"/>
        </a:p>
      </dgm:t>
    </dgm:pt>
    <dgm:pt modelId="{FBC6FC81-AB5D-F14B-9434-42BA1DC4E61F}" type="parTrans" cxnId="{14988969-DEF7-7F4E-B065-697E63E5052C}">
      <dgm:prSet/>
      <dgm:spPr/>
      <dgm:t>
        <a:bodyPr/>
        <a:lstStyle/>
        <a:p>
          <a:endParaRPr lang="en-US"/>
        </a:p>
      </dgm:t>
    </dgm:pt>
    <dgm:pt modelId="{A27DC02C-C2AC-9944-95AF-90B61BCEC17A}" type="sibTrans" cxnId="{14988969-DEF7-7F4E-B065-697E63E5052C}">
      <dgm:prSet/>
      <dgm:spPr/>
      <dgm:t>
        <a:bodyPr/>
        <a:lstStyle/>
        <a:p>
          <a:endParaRPr lang="en-US"/>
        </a:p>
      </dgm:t>
    </dgm:pt>
    <dgm:pt modelId="{748BA2F9-6877-6047-B600-2B2B3691F84B}">
      <dgm:prSet/>
      <dgm:spPr>
        <a:solidFill>
          <a:schemeClr val="accent5">
            <a:lumMod val="60000"/>
            <a:lumOff val="40000"/>
          </a:schemeClr>
        </a:solidFill>
      </dgm:spPr>
      <dgm:t>
        <a:bodyPr/>
        <a:lstStyle/>
        <a:p>
          <a:r>
            <a:rPr lang="en-US" dirty="0" smtClean="0"/>
            <a:t>Lack of full coverage</a:t>
          </a:r>
          <a:endParaRPr lang="en-US" dirty="0"/>
        </a:p>
      </dgm:t>
    </dgm:pt>
    <dgm:pt modelId="{000F2B5B-3157-BA45-8267-1FB876B86E3C}" type="parTrans" cxnId="{3366E1F9-108C-9544-B4F4-E699F62E4937}">
      <dgm:prSet/>
      <dgm:spPr/>
      <dgm:t>
        <a:bodyPr/>
        <a:lstStyle/>
        <a:p>
          <a:endParaRPr lang="en-US"/>
        </a:p>
      </dgm:t>
    </dgm:pt>
    <dgm:pt modelId="{29B8404D-DD43-7247-8F5B-B2C32B9EAB65}" type="sibTrans" cxnId="{3366E1F9-108C-9544-B4F4-E699F62E4937}">
      <dgm:prSet/>
      <dgm:spPr/>
      <dgm:t>
        <a:bodyPr/>
        <a:lstStyle/>
        <a:p>
          <a:endParaRPr lang="en-US"/>
        </a:p>
      </dgm:t>
    </dgm:pt>
    <dgm:pt modelId="{AEC81C74-0725-6F44-A22B-D62B48F63E5B}" type="pres">
      <dgm:prSet presAssocID="{CA73CE9A-6396-5946-B9D6-F418414D6C9B}" presName="cycle" presStyleCnt="0">
        <dgm:presLayoutVars>
          <dgm:chMax val="1"/>
          <dgm:dir/>
          <dgm:animLvl val="ctr"/>
          <dgm:resizeHandles val="exact"/>
        </dgm:presLayoutVars>
      </dgm:prSet>
      <dgm:spPr/>
      <dgm:t>
        <a:bodyPr/>
        <a:lstStyle/>
        <a:p>
          <a:endParaRPr lang="en-US"/>
        </a:p>
      </dgm:t>
    </dgm:pt>
    <dgm:pt modelId="{FAED2FD8-5F09-5B4F-9EF1-23DE268A0B16}" type="pres">
      <dgm:prSet presAssocID="{2D7FC1A7-B1C3-FD4B-8059-25DA21897B7E}" presName="centerShape" presStyleLbl="node0" presStyleIdx="0" presStyleCnt="1"/>
      <dgm:spPr/>
      <dgm:t>
        <a:bodyPr/>
        <a:lstStyle/>
        <a:p>
          <a:endParaRPr lang="en-US"/>
        </a:p>
      </dgm:t>
    </dgm:pt>
    <dgm:pt modelId="{C7E2DCF7-9917-8D41-8453-F5DD32C641BC}" type="pres">
      <dgm:prSet presAssocID="{478D9836-D267-DA4B-9A12-8E197D245BF0}" presName="parTrans" presStyleLbl="bgSibTrans2D1" presStyleIdx="0" presStyleCnt="6"/>
      <dgm:spPr/>
      <dgm:t>
        <a:bodyPr/>
        <a:lstStyle/>
        <a:p>
          <a:endParaRPr lang="en-US"/>
        </a:p>
      </dgm:t>
    </dgm:pt>
    <dgm:pt modelId="{F04BD05C-3BFB-B94E-8100-A23FA805EDCA}" type="pres">
      <dgm:prSet presAssocID="{1BC5371C-6BE3-3240-A881-D52D87E18AD1}" presName="node" presStyleLbl="node1" presStyleIdx="0" presStyleCnt="6">
        <dgm:presLayoutVars>
          <dgm:bulletEnabled val="1"/>
        </dgm:presLayoutVars>
      </dgm:prSet>
      <dgm:spPr/>
      <dgm:t>
        <a:bodyPr/>
        <a:lstStyle/>
        <a:p>
          <a:endParaRPr lang="en-US"/>
        </a:p>
      </dgm:t>
    </dgm:pt>
    <dgm:pt modelId="{7EF99DAD-BC28-B94C-928B-9AFF5AE4B7C8}" type="pres">
      <dgm:prSet presAssocID="{376619DD-9CBF-2040-85D2-FE0F481A668C}" presName="parTrans" presStyleLbl="bgSibTrans2D1" presStyleIdx="1" presStyleCnt="6"/>
      <dgm:spPr/>
      <dgm:t>
        <a:bodyPr/>
        <a:lstStyle/>
        <a:p>
          <a:endParaRPr lang="en-US"/>
        </a:p>
      </dgm:t>
    </dgm:pt>
    <dgm:pt modelId="{2EF5C4C9-4A14-A746-B27B-DB6D98873263}" type="pres">
      <dgm:prSet presAssocID="{773759A6-0692-4E47-9D38-A7291B34B7FF}" presName="node" presStyleLbl="node1" presStyleIdx="1" presStyleCnt="6">
        <dgm:presLayoutVars>
          <dgm:bulletEnabled val="1"/>
        </dgm:presLayoutVars>
      </dgm:prSet>
      <dgm:spPr/>
      <dgm:t>
        <a:bodyPr/>
        <a:lstStyle/>
        <a:p>
          <a:endParaRPr lang="en-US"/>
        </a:p>
      </dgm:t>
    </dgm:pt>
    <dgm:pt modelId="{784331AF-84C7-1F4C-92DA-82D8FEB4FCA0}" type="pres">
      <dgm:prSet presAssocID="{78956547-AE60-9441-A64A-087283A1303B}" presName="parTrans" presStyleLbl="bgSibTrans2D1" presStyleIdx="2" presStyleCnt="6"/>
      <dgm:spPr/>
      <dgm:t>
        <a:bodyPr/>
        <a:lstStyle/>
        <a:p>
          <a:endParaRPr lang="en-US"/>
        </a:p>
      </dgm:t>
    </dgm:pt>
    <dgm:pt modelId="{D0DFE5AE-9CD7-BD4D-96C8-6B2B03E33A65}" type="pres">
      <dgm:prSet presAssocID="{86701D42-06AE-D14F-9107-C75F37E9C451}" presName="node" presStyleLbl="node1" presStyleIdx="2" presStyleCnt="6">
        <dgm:presLayoutVars>
          <dgm:bulletEnabled val="1"/>
        </dgm:presLayoutVars>
      </dgm:prSet>
      <dgm:spPr/>
      <dgm:t>
        <a:bodyPr/>
        <a:lstStyle/>
        <a:p>
          <a:endParaRPr lang="en-US"/>
        </a:p>
      </dgm:t>
    </dgm:pt>
    <dgm:pt modelId="{DEF06153-131D-424F-AB28-D0F26C689241}" type="pres">
      <dgm:prSet presAssocID="{6B3E83DA-3B30-2F42-BC48-CFC4CF6D0679}" presName="parTrans" presStyleLbl="bgSibTrans2D1" presStyleIdx="3" presStyleCnt="6"/>
      <dgm:spPr/>
      <dgm:t>
        <a:bodyPr/>
        <a:lstStyle/>
        <a:p>
          <a:endParaRPr lang="en-US"/>
        </a:p>
      </dgm:t>
    </dgm:pt>
    <dgm:pt modelId="{B078B228-D536-1241-903C-1E2C2B8FD52E}" type="pres">
      <dgm:prSet presAssocID="{ADEF1325-5AA4-5D47-B29D-2DB264D57CE8}" presName="node" presStyleLbl="node1" presStyleIdx="3" presStyleCnt="6">
        <dgm:presLayoutVars>
          <dgm:bulletEnabled val="1"/>
        </dgm:presLayoutVars>
      </dgm:prSet>
      <dgm:spPr/>
      <dgm:t>
        <a:bodyPr/>
        <a:lstStyle/>
        <a:p>
          <a:endParaRPr lang="en-US"/>
        </a:p>
      </dgm:t>
    </dgm:pt>
    <dgm:pt modelId="{62935DC6-C730-6841-9002-205F4E4DD1D4}" type="pres">
      <dgm:prSet presAssocID="{FBC6FC81-AB5D-F14B-9434-42BA1DC4E61F}" presName="parTrans" presStyleLbl="bgSibTrans2D1" presStyleIdx="4" presStyleCnt="6"/>
      <dgm:spPr/>
      <dgm:t>
        <a:bodyPr/>
        <a:lstStyle/>
        <a:p>
          <a:endParaRPr lang="en-US"/>
        </a:p>
      </dgm:t>
    </dgm:pt>
    <dgm:pt modelId="{ADB07D28-1592-084B-9B41-A8ABBE42B648}" type="pres">
      <dgm:prSet presAssocID="{B6ED0ECC-5D6A-AC46-B706-FFF09EBC962F}" presName="node" presStyleLbl="node1" presStyleIdx="4" presStyleCnt="6">
        <dgm:presLayoutVars>
          <dgm:bulletEnabled val="1"/>
        </dgm:presLayoutVars>
      </dgm:prSet>
      <dgm:spPr/>
      <dgm:t>
        <a:bodyPr/>
        <a:lstStyle/>
        <a:p>
          <a:endParaRPr lang="en-US"/>
        </a:p>
      </dgm:t>
    </dgm:pt>
    <dgm:pt modelId="{A04A0401-88D8-2C4B-A0E8-F11C3397AEE6}" type="pres">
      <dgm:prSet presAssocID="{000F2B5B-3157-BA45-8267-1FB876B86E3C}" presName="parTrans" presStyleLbl="bgSibTrans2D1" presStyleIdx="5" presStyleCnt="6"/>
      <dgm:spPr/>
      <dgm:t>
        <a:bodyPr/>
        <a:lstStyle/>
        <a:p>
          <a:endParaRPr lang="en-US"/>
        </a:p>
      </dgm:t>
    </dgm:pt>
    <dgm:pt modelId="{01599DEC-C4C8-0744-BD6F-6EA34B8D0B3D}" type="pres">
      <dgm:prSet presAssocID="{748BA2F9-6877-6047-B600-2B2B3691F84B}" presName="node" presStyleLbl="node1" presStyleIdx="5" presStyleCnt="6">
        <dgm:presLayoutVars>
          <dgm:bulletEnabled val="1"/>
        </dgm:presLayoutVars>
      </dgm:prSet>
      <dgm:spPr/>
      <dgm:t>
        <a:bodyPr/>
        <a:lstStyle/>
        <a:p>
          <a:endParaRPr lang="en-US"/>
        </a:p>
      </dgm:t>
    </dgm:pt>
  </dgm:ptLst>
  <dgm:cxnLst>
    <dgm:cxn modelId="{FA617AE4-9B8F-4D47-9EC9-5907B4AD674B}" type="presOf" srcId="{1BC5371C-6BE3-3240-A881-D52D87E18AD1}" destId="{F04BD05C-3BFB-B94E-8100-A23FA805EDCA}" srcOrd="0" destOrd="0" presId="urn:microsoft.com/office/officeart/2005/8/layout/radial4"/>
    <dgm:cxn modelId="{F183CD93-556F-2244-A9F2-5DA462BF93AE}" type="presOf" srcId="{B6ED0ECC-5D6A-AC46-B706-FFF09EBC962F}" destId="{ADB07D28-1592-084B-9B41-A8ABBE42B648}" srcOrd="0" destOrd="0" presId="urn:microsoft.com/office/officeart/2005/8/layout/radial4"/>
    <dgm:cxn modelId="{3366E1F9-108C-9544-B4F4-E699F62E4937}" srcId="{2D7FC1A7-B1C3-FD4B-8059-25DA21897B7E}" destId="{748BA2F9-6877-6047-B600-2B2B3691F84B}" srcOrd="5" destOrd="0" parTransId="{000F2B5B-3157-BA45-8267-1FB876B86E3C}" sibTransId="{29B8404D-DD43-7247-8F5B-B2C32B9EAB65}"/>
    <dgm:cxn modelId="{C827F30A-E131-974C-837C-F5BA907016BD}" srcId="{2D7FC1A7-B1C3-FD4B-8059-25DA21897B7E}" destId="{86701D42-06AE-D14F-9107-C75F37E9C451}" srcOrd="2" destOrd="0" parTransId="{78956547-AE60-9441-A64A-087283A1303B}" sibTransId="{4CB13E27-9369-9C44-9179-CD7CD9499366}"/>
    <dgm:cxn modelId="{FD6AFF13-D0DE-7A42-BCA0-2D940B1A24B2}" srcId="{2D7FC1A7-B1C3-FD4B-8059-25DA21897B7E}" destId="{ADEF1325-5AA4-5D47-B29D-2DB264D57CE8}" srcOrd="3" destOrd="0" parTransId="{6B3E83DA-3B30-2F42-BC48-CFC4CF6D0679}" sibTransId="{7B4B805B-83EB-3A47-8A41-50C479A28B5E}"/>
    <dgm:cxn modelId="{539CEB61-B55F-4A4A-AB1F-25DC7AFDCAA4}" type="presOf" srcId="{2D7FC1A7-B1C3-FD4B-8059-25DA21897B7E}" destId="{FAED2FD8-5F09-5B4F-9EF1-23DE268A0B16}" srcOrd="0" destOrd="0" presId="urn:microsoft.com/office/officeart/2005/8/layout/radial4"/>
    <dgm:cxn modelId="{3683F140-C011-1F49-BD9E-9BF774C679CF}" type="presOf" srcId="{FBC6FC81-AB5D-F14B-9434-42BA1DC4E61F}" destId="{62935DC6-C730-6841-9002-205F4E4DD1D4}" srcOrd="0" destOrd="0" presId="urn:microsoft.com/office/officeart/2005/8/layout/radial4"/>
    <dgm:cxn modelId="{887CE92D-51F1-8840-BCF0-A1C8D9E10117}" srcId="{2D7FC1A7-B1C3-FD4B-8059-25DA21897B7E}" destId="{1BC5371C-6BE3-3240-A881-D52D87E18AD1}" srcOrd="0" destOrd="0" parTransId="{478D9836-D267-DA4B-9A12-8E197D245BF0}" sibTransId="{4017BBAF-FBBA-E84B-B750-5F546BD9FD1A}"/>
    <dgm:cxn modelId="{321E5CE3-DFBF-9040-9095-1C36AA52FEC3}" type="presOf" srcId="{CA73CE9A-6396-5946-B9D6-F418414D6C9B}" destId="{AEC81C74-0725-6F44-A22B-D62B48F63E5B}" srcOrd="0" destOrd="0" presId="urn:microsoft.com/office/officeart/2005/8/layout/radial4"/>
    <dgm:cxn modelId="{14988969-DEF7-7F4E-B065-697E63E5052C}" srcId="{2D7FC1A7-B1C3-FD4B-8059-25DA21897B7E}" destId="{B6ED0ECC-5D6A-AC46-B706-FFF09EBC962F}" srcOrd="4" destOrd="0" parTransId="{FBC6FC81-AB5D-F14B-9434-42BA1DC4E61F}" sibTransId="{A27DC02C-C2AC-9944-95AF-90B61BCEC17A}"/>
    <dgm:cxn modelId="{1879F733-9A43-4D42-9E34-D9DAAB442D87}" type="presOf" srcId="{773759A6-0692-4E47-9D38-A7291B34B7FF}" destId="{2EF5C4C9-4A14-A746-B27B-DB6D98873263}" srcOrd="0" destOrd="0" presId="urn:microsoft.com/office/officeart/2005/8/layout/radial4"/>
    <dgm:cxn modelId="{231DB9D4-4542-2A45-9AA0-CB2CAC3AA2B4}" type="presOf" srcId="{86701D42-06AE-D14F-9107-C75F37E9C451}" destId="{D0DFE5AE-9CD7-BD4D-96C8-6B2B03E33A65}" srcOrd="0" destOrd="0" presId="urn:microsoft.com/office/officeart/2005/8/layout/radial4"/>
    <dgm:cxn modelId="{3B3265EE-5904-CD4B-B8EB-A694C6199706}" type="presOf" srcId="{376619DD-9CBF-2040-85D2-FE0F481A668C}" destId="{7EF99DAD-BC28-B94C-928B-9AFF5AE4B7C8}" srcOrd="0" destOrd="0" presId="urn:microsoft.com/office/officeart/2005/8/layout/radial4"/>
    <dgm:cxn modelId="{E8CC9DAE-CEDF-6A45-9610-9A40DB2FFC00}" srcId="{2D7FC1A7-B1C3-FD4B-8059-25DA21897B7E}" destId="{773759A6-0692-4E47-9D38-A7291B34B7FF}" srcOrd="1" destOrd="0" parTransId="{376619DD-9CBF-2040-85D2-FE0F481A668C}" sibTransId="{77C161A2-C718-BE40-91F8-91C7BA710862}"/>
    <dgm:cxn modelId="{43CD9C34-11D2-314D-8CCF-348374653A45}" type="presOf" srcId="{78956547-AE60-9441-A64A-087283A1303B}" destId="{784331AF-84C7-1F4C-92DA-82D8FEB4FCA0}" srcOrd="0" destOrd="0" presId="urn:microsoft.com/office/officeart/2005/8/layout/radial4"/>
    <dgm:cxn modelId="{E7DCC537-36CA-454B-B404-93172CD07968}" srcId="{CA73CE9A-6396-5946-B9D6-F418414D6C9B}" destId="{2D7FC1A7-B1C3-FD4B-8059-25DA21897B7E}" srcOrd="0" destOrd="0" parTransId="{E4A7E05C-2939-954F-A00C-FA6F7FDFF836}" sibTransId="{350F5567-4839-1F44-AB9A-F84F7DA87C0E}"/>
    <dgm:cxn modelId="{95AEFDAB-664F-0544-9062-1971227BF56D}" type="presOf" srcId="{000F2B5B-3157-BA45-8267-1FB876B86E3C}" destId="{A04A0401-88D8-2C4B-A0E8-F11C3397AEE6}" srcOrd="0" destOrd="0" presId="urn:microsoft.com/office/officeart/2005/8/layout/radial4"/>
    <dgm:cxn modelId="{0F2802FC-045A-4245-8DF7-62B2BDCC6BB0}" type="presOf" srcId="{ADEF1325-5AA4-5D47-B29D-2DB264D57CE8}" destId="{B078B228-D536-1241-903C-1E2C2B8FD52E}" srcOrd="0" destOrd="0" presId="urn:microsoft.com/office/officeart/2005/8/layout/radial4"/>
    <dgm:cxn modelId="{4693F6F1-56EB-9743-B219-FC331AAE0895}" type="presOf" srcId="{6B3E83DA-3B30-2F42-BC48-CFC4CF6D0679}" destId="{DEF06153-131D-424F-AB28-D0F26C689241}" srcOrd="0" destOrd="0" presId="urn:microsoft.com/office/officeart/2005/8/layout/radial4"/>
    <dgm:cxn modelId="{68B49365-247D-FB4B-AF60-4D715DCE599B}" type="presOf" srcId="{748BA2F9-6877-6047-B600-2B2B3691F84B}" destId="{01599DEC-C4C8-0744-BD6F-6EA34B8D0B3D}" srcOrd="0" destOrd="0" presId="urn:microsoft.com/office/officeart/2005/8/layout/radial4"/>
    <dgm:cxn modelId="{DCFCABE8-06FE-0242-979C-469928F7E5C6}" type="presOf" srcId="{478D9836-D267-DA4B-9A12-8E197D245BF0}" destId="{C7E2DCF7-9917-8D41-8453-F5DD32C641BC}" srcOrd="0" destOrd="0" presId="urn:microsoft.com/office/officeart/2005/8/layout/radial4"/>
    <dgm:cxn modelId="{452E47A1-2E9D-F647-ABA2-D9300EDF7791}" type="presParOf" srcId="{AEC81C74-0725-6F44-A22B-D62B48F63E5B}" destId="{FAED2FD8-5F09-5B4F-9EF1-23DE268A0B16}" srcOrd="0" destOrd="0" presId="urn:microsoft.com/office/officeart/2005/8/layout/radial4"/>
    <dgm:cxn modelId="{3CBDFAE0-24C1-4749-B129-DA4974A23E48}" type="presParOf" srcId="{AEC81C74-0725-6F44-A22B-D62B48F63E5B}" destId="{C7E2DCF7-9917-8D41-8453-F5DD32C641BC}" srcOrd="1" destOrd="0" presId="urn:microsoft.com/office/officeart/2005/8/layout/radial4"/>
    <dgm:cxn modelId="{510919A3-3E1E-8145-B28D-C68C40E821C2}" type="presParOf" srcId="{AEC81C74-0725-6F44-A22B-D62B48F63E5B}" destId="{F04BD05C-3BFB-B94E-8100-A23FA805EDCA}" srcOrd="2" destOrd="0" presId="urn:microsoft.com/office/officeart/2005/8/layout/radial4"/>
    <dgm:cxn modelId="{3DF17093-F5D6-2E44-9DAD-605548D5E2AD}" type="presParOf" srcId="{AEC81C74-0725-6F44-A22B-D62B48F63E5B}" destId="{7EF99DAD-BC28-B94C-928B-9AFF5AE4B7C8}" srcOrd="3" destOrd="0" presId="urn:microsoft.com/office/officeart/2005/8/layout/radial4"/>
    <dgm:cxn modelId="{50DB09C1-8471-6241-9BA7-2C1F087EA9A1}" type="presParOf" srcId="{AEC81C74-0725-6F44-A22B-D62B48F63E5B}" destId="{2EF5C4C9-4A14-A746-B27B-DB6D98873263}" srcOrd="4" destOrd="0" presId="urn:microsoft.com/office/officeart/2005/8/layout/radial4"/>
    <dgm:cxn modelId="{8D6B6E31-531A-C546-8863-987902B6D0E0}" type="presParOf" srcId="{AEC81C74-0725-6F44-A22B-D62B48F63E5B}" destId="{784331AF-84C7-1F4C-92DA-82D8FEB4FCA0}" srcOrd="5" destOrd="0" presId="urn:microsoft.com/office/officeart/2005/8/layout/radial4"/>
    <dgm:cxn modelId="{05CC805E-33B4-1F4B-8EAB-1B3FB322B7CC}" type="presParOf" srcId="{AEC81C74-0725-6F44-A22B-D62B48F63E5B}" destId="{D0DFE5AE-9CD7-BD4D-96C8-6B2B03E33A65}" srcOrd="6" destOrd="0" presId="urn:microsoft.com/office/officeart/2005/8/layout/radial4"/>
    <dgm:cxn modelId="{5669862E-B6A4-2A45-B041-9B9FA51FAFD1}" type="presParOf" srcId="{AEC81C74-0725-6F44-A22B-D62B48F63E5B}" destId="{DEF06153-131D-424F-AB28-D0F26C689241}" srcOrd="7" destOrd="0" presId="urn:microsoft.com/office/officeart/2005/8/layout/radial4"/>
    <dgm:cxn modelId="{B1D652C7-67FF-5C46-ADD0-88BAFBBCE295}" type="presParOf" srcId="{AEC81C74-0725-6F44-A22B-D62B48F63E5B}" destId="{B078B228-D536-1241-903C-1E2C2B8FD52E}" srcOrd="8" destOrd="0" presId="urn:microsoft.com/office/officeart/2005/8/layout/radial4"/>
    <dgm:cxn modelId="{0E125A65-24A6-AF4F-8B57-70AEDED1FC6E}" type="presParOf" srcId="{AEC81C74-0725-6F44-A22B-D62B48F63E5B}" destId="{62935DC6-C730-6841-9002-205F4E4DD1D4}" srcOrd="9" destOrd="0" presId="urn:microsoft.com/office/officeart/2005/8/layout/radial4"/>
    <dgm:cxn modelId="{4CE0FBDB-09A7-EB47-9C68-81ABA4504062}" type="presParOf" srcId="{AEC81C74-0725-6F44-A22B-D62B48F63E5B}" destId="{ADB07D28-1592-084B-9B41-A8ABBE42B648}" srcOrd="10" destOrd="0" presId="urn:microsoft.com/office/officeart/2005/8/layout/radial4"/>
    <dgm:cxn modelId="{E512CAD7-EA5A-CE44-AD50-9F54998E8332}" type="presParOf" srcId="{AEC81C74-0725-6F44-A22B-D62B48F63E5B}" destId="{A04A0401-88D8-2C4B-A0E8-F11C3397AEE6}" srcOrd="11" destOrd="0" presId="urn:microsoft.com/office/officeart/2005/8/layout/radial4"/>
    <dgm:cxn modelId="{3FD747AE-051A-A84F-95DB-BAD8AEE6E09D}" type="presParOf" srcId="{AEC81C74-0725-6F44-A22B-D62B48F63E5B}" destId="{01599DEC-C4C8-0744-BD6F-6EA34B8D0B3D}"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71FDB1E-CBA6-0342-8213-EE58F257E69E}"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0784E24E-8080-BF45-93F4-3F104A2263ED}">
      <dgm:prSet phldrT="[Text]"/>
      <dgm:spPr/>
      <dgm:t>
        <a:bodyPr/>
        <a:lstStyle/>
        <a:p>
          <a:r>
            <a:rPr lang="en-US">
              <a:latin typeface="Arial"/>
              <a:cs typeface="Arial"/>
            </a:rPr>
            <a:t>Kelsey</a:t>
          </a:r>
        </a:p>
      </dgm:t>
    </dgm:pt>
    <dgm:pt modelId="{6B2E79F4-5430-6C48-9D4B-F1E403A2A719}" type="parTrans" cxnId="{C65BFA17-4406-8C47-B190-4EC1D7EB7230}">
      <dgm:prSet/>
      <dgm:spPr/>
      <dgm:t>
        <a:bodyPr/>
        <a:lstStyle/>
        <a:p>
          <a:endParaRPr lang="en-US"/>
        </a:p>
      </dgm:t>
    </dgm:pt>
    <dgm:pt modelId="{5ECAC395-E114-274B-8F5F-A4F618CA22EA}" type="sibTrans" cxnId="{C65BFA17-4406-8C47-B190-4EC1D7EB7230}">
      <dgm:prSet/>
      <dgm:spPr/>
      <dgm:t>
        <a:bodyPr/>
        <a:lstStyle/>
        <a:p>
          <a:endParaRPr lang="en-US"/>
        </a:p>
      </dgm:t>
    </dgm:pt>
    <dgm:pt modelId="{D41FC3BA-8C94-5545-8F4D-FF1DFF92B546}">
      <dgm:prSet phldrT="[Text]"/>
      <dgm:spPr/>
      <dgm:t>
        <a:bodyPr/>
        <a:lstStyle/>
        <a:p>
          <a:r>
            <a:rPr lang="en-US">
              <a:latin typeface="Arial"/>
              <a:cs typeface="Arial"/>
            </a:rPr>
            <a:t>First Oral Presentation</a:t>
          </a:r>
        </a:p>
      </dgm:t>
    </dgm:pt>
    <dgm:pt modelId="{7CAFA7B6-E67B-504F-9F61-6BD2333C7DAB}" type="parTrans" cxnId="{48A40456-2E20-C442-A32A-9B2824E6A07C}">
      <dgm:prSet/>
      <dgm:spPr/>
      <dgm:t>
        <a:bodyPr/>
        <a:lstStyle/>
        <a:p>
          <a:endParaRPr lang="en-US"/>
        </a:p>
      </dgm:t>
    </dgm:pt>
    <dgm:pt modelId="{440972ED-E4D0-D145-B920-74C1C2511517}" type="sibTrans" cxnId="{48A40456-2E20-C442-A32A-9B2824E6A07C}">
      <dgm:prSet/>
      <dgm:spPr/>
      <dgm:t>
        <a:bodyPr/>
        <a:lstStyle/>
        <a:p>
          <a:endParaRPr lang="en-US"/>
        </a:p>
      </dgm:t>
    </dgm:pt>
    <dgm:pt modelId="{9984217E-9C3F-E448-9051-39FE315369CA}">
      <dgm:prSet phldrT="[Text]"/>
      <dgm:spPr/>
      <dgm:t>
        <a:bodyPr/>
        <a:lstStyle/>
        <a:p>
          <a:r>
            <a:rPr lang="en-US" dirty="0">
              <a:latin typeface="Arial"/>
              <a:cs typeface="Arial"/>
            </a:rPr>
            <a:t>Material Analysis</a:t>
          </a:r>
        </a:p>
      </dgm:t>
    </dgm:pt>
    <dgm:pt modelId="{5187751F-E9AA-104B-9F27-E756EB0497DF}" type="parTrans" cxnId="{561EE8F9-B9E8-9B40-931B-F2B951CB0D68}">
      <dgm:prSet/>
      <dgm:spPr/>
      <dgm:t>
        <a:bodyPr/>
        <a:lstStyle/>
        <a:p>
          <a:endParaRPr lang="en-US"/>
        </a:p>
      </dgm:t>
    </dgm:pt>
    <dgm:pt modelId="{ED8E8DF0-664E-A549-98DF-6E8452FFED54}" type="sibTrans" cxnId="{561EE8F9-B9E8-9B40-931B-F2B951CB0D68}">
      <dgm:prSet/>
      <dgm:spPr/>
      <dgm:t>
        <a:bodyPr/>
        <a:lstStyle/>
        <a:p>
          <a:endParaRPr lang="en-US"/>
        </a:p>
      </dgm:t>
    </dgm:pt>
    <dgm:pt modelId="{62974AE8-5E61-704A-A2F0-194B92A9D135}">
      <dgm:prSet phldrT="[Text]"/>
      <dgm:spPr/>
      <dgm:t>
        <a:bodyPr/>
        <a:lstStyle/>
        <a:p>
          <a:r>
            <a:rPr lang="en-US">
              <a:latin typeface="Arial"/>
              <a:cs typeface="Arial"/>
            </a:rPr>
            <a:t>Shilpi</a:t>
          </a:r>
        </a:p>
      </dgm:t>
    </dgm:pt>
    <dgm:pt modelId="{706A437C-90C5-0543-975D-283F1D5B6473}" type="parTrans" cxnId="{D58AD127-142D-2642-B9A4-D62958AA6EEC}">
      <dgm:prSet/>
      <dgm:spPr/>
      <dgm:t>
        <a:bodyPr/>
        <a:lstStyle/>
        <a:p>
          <a:endParaRPr lang="en-US"/>
        </a:p>
      </dgm:t>
    </dgm:pt>
    <dgm:pt modelId="{17189976-A29E-9248-966A-62F4B6589EC9}" type="sibTrans" cxnId="{D58AD127-142D-2642-B9A4-D62958AA6EEC}">
      <dgm:prSet/>
      <dgm:spPr/>
      <dgm:t>
        <a:bodyPr/>
        <a:lstStyle/>
        <a:p>
          <a:endParaRPr lang="en-US"/>
        </a:p>
      </dgm:t>
    </dgm:pt>
    <dgm:pt modelId="{9235EDF0-4771-5E42-9F74-366E55830D1E}">
      <dgm:prSet phldrT="[Text]"/>
      <dgm:spPr/>
      <dgm:t>
        <a:bodyPr/>
        <a:lstStyle/>
        <a:p>
          <a:r>
            <a:rPr lang="en-US">
              <a:latin typeface="Arial"/>
              <a:cs typeface="Arial"/>
            </a:rPr>
            <a:t>Second Oral Presentation</a:t>
          </a:r>
        </a:p>
      </dgm:t>
    </dgm:pt>
    <dgm:pt modelId="{EF12338A-F62F-E043-9A4B-8EB7C0B43448}" type="parTrans" cxnId="{DFBA9038-9E3B-6444-86E4-68E921C3600A}">
      <dgm:prSet/>
      <dgm:spPr/>
      <dgm:t>
        <a:bodyPr/>
        <a:lstStyle/>
        <a:p>
          <a:endParaRPr lang="en-US"/>
        </a:p>
      </dgm:t>
    </dgm:pt>
    <dgm:pt modelId="{DFE8ED61-3CBB-9845-8D6A-8996B6A4161C}" type="sibTrans" cxnId="{DFBA9038-9E3B-6444-86E4-68E921C3600A}">
      <dgm:prSet/>
      <dgm:spPr/>
      <dgm:t>
        <a:bodyPr/>
        <a:lstStyle/>
        <a:p>
          <a:endParaRPr lang="en-US"/>
        </a:p>
      </dgm:t>
    </dgm:pt>
    <dgm:pt modelId="{B6B21823-2079-DC48-BF0A-9293AB305840}">
      <dgm:prSet phldrT="[Text]"/>
      <dgm:spPr/>
      <dgm:t>
        <a:bodyPr/>
        <a:lstStyle/>
        <a:p>
          <a:r>
            <a:rPr lang="en-US">
              <a:latin typeface="Arial"/>
              <a:cs typeface="Arial"/>
            </a:rPr>
            <a:t>Molly</a:t>
          </a:r>
        </a:p>
      </dgm:t>
    </dgm:pt>
    <dgm:pt modelId="{8499B47C-456C-7B44-9608-35510AC69661}" type="parTrans" cxnId="{E77F533F-4C68-2F4D-83FD-7AE40B880FA8}">
      <dgm:prSet/>
      <dgm:spPr/>
      <dgm:t>
        <a:bodyPr/>
        <a:lstStyle/>
        <a:p>
          <a:endParaRPr lang="en-US"/>
        </a:p>
      </dgm:t>
    </dgm:pt>
    <dgm:pt modelId="{B7269156-7900-D345-AA65-5A93597C9787}" type="sibTrans" cxnId="{E77F533F-4C68-2F4D-83FD-7AE40B880FA8}">
      <dgm:prSet/>
      <dgm:spPr/>
      <dgm:t>
        <a:bodyPr/>
        <a:lstStyle/>
        <a:p>
          <a:endParaRPr lang="en-US"/>
        </a:p>
      </dgm:t>
    </dgm:pt>
    <dgm:pt modelId="{B8511BAF-C581-6441-8750-C9DFA83E7FAB}">
      <dgm:prSet phldrT="[Text]"/>
      <dgm:spPr/>
      <dgm:t>
        <a:bodyPr/>
        <a:lstStyle/>
        <a:p>
          <a:r>
            <a:rPr lang="en-US">
              <a:latin typeface="Arial"/>
              <a:cs typeface="Arial"/>
            </a:rPr>
            <a:t>Third Oral Presentation    </a:t>
          </a:r>
        </a:p>
      </dgm:t>
    </dgm:pt>
    <dgm:pt modelId="{C7C41550-D10E-A84F-8E49-9C8A41B18A63}" type="parTrans" cxnId="{67E5AC82-6FEF-3345-9EE8-03F9983D7D9E}">
      <dgm:prSet/>
      <dgm:spPr/>
      <dgm:t>
        <a:bodyPr/>
        <a:lstStyle/>
        <a:p>
          <a:endParaRPr lang="en-US"/>
        </a:p>
      </dgm:t>
    </dgm:pt>
    <dgm:pt modelId="{75C68C00-51C3-B442-AA9A-5AE3B12447AD}" type="sibTrans" cxnId="{67E5AC82-6FEF-3345-9EE8-03F9983D7D9E}">
      <dgm:prSet/>
      <dgm:spPr/>
      <dgm:t>
        <a:bodyPr/>
        <a:lstStyle/>
        <a:p>
          <a:endParaRPr lang="en-US"/>
        </a:p>
      </dgm:t>
    </dgm:pt>
    <dgm:pt modelId="{6075D911-C271-0F4C-99FA-22CF0945BEDF}">
      <dgm:prSet phldrT="[Text]"/>
      <dgm:spPr/>
      <dgm:t>
        <a:bodyPr/>
        <a:lstStyle/>
        <a:p>
          <a:r>
            <a:rPr lang="en-US">
              <a:latin typeface="Arial"/>
              <a:cs typeface="Arial"/>
            </a:rPr>
            <a:t>Website Updates</a:t>
          </a:r>
        </a:p>
      </dgm:t>
    </dgm:pt>
    <dgm:pt modelId="{448E5EB8-A9EF-DC4E-AFD2-CF5E26471184}" type="parTrans" cxnId="{0E629539-97A2-F24D-B94F-CF3F41A370BF}">
      <dgm:prSet/>
      <dgm:spPr/>
      <dgm:t>
        <a:bodyPr/>
        <a:lstStyle/>
        <a:p>
          <a:endParaRPr lang="en-US"/>
        </a:p>
      </dgm:t>
    </dgm:pt>
    <dgm:pt modelId="{EE53F2C6-2D06-5847-9B03-FC97EAEFF026}" type="sibTrans" cxnId="{0E629539-97A2-F24D-B94F-CF3F41A370BF}">
      <dgm:prSet/>
      <dgm:spPr/>
      <dgm:t>
        <a:bodyPr/>
        <a:lstStyle/>
        <a:p>
          <a:endParaRPr lang="en-US"/>
        </a:p>
      </dgm:t>
    </dgm:pt>
    <dgm:pt modelId="{F7D34F0A-587B-5C42-98DF-770943591CA3}">
      <dgm:prSet phldrT="[Text]"/>
      <dgm:spPr/>
      <dgm:t>
        <a:bodyPr/>
        <a:lstStyle/>
        <a:p>
          <a:r>
            <a:rPr lang="en-US">
              <a:latin typeface="Arial"/>
              <a:cs typeface="Arial"/>
            </a:rPr>
            <a:t>Safety Analysis</a:t>
          </a:r>
        </a:p>
      </dgm:t>
    </dgm:pt>
    <dgm:pt modelId="{43895B8F-BECC-E84A-A863-F24BDE4F21D9}" type="parTrans" cxnId="{A67EFDE9-45CF-9644-B241-8F1D762695CA}">
      <dgm:prSet/>
      <dgm:spPr/>
      <dgm:t>
        <a:bodyPr/>
        <a:lstStyle/>
        <a:p>
          <a:endParaRPr lang="en-US"/>
        </a:p>
      </dgm:t>
    </dgm:pt>
    <dgm:pt modelId="{FFA060E2-B7F6-E240-A28A-0886C41E0778}" type="sibTrans" cxnId="{A67EFDE9-45CF-9644-B241-8F1D762695CA}">
      <dgm:prSet/>
      <dgm:spPr/>
      <dgm:t>
        <a:bodyPr/>
        <a:lstStyle/>
        <a:p>
          <a:endParaRPr lang="en-US"/>
        </a:p>
      </dgm:t>
    </dgm:pt>
    <dgm:pt modelId="{AD1731BF-AE0D-8840-861A-881F44724015}">
      <dgm:prSet phldrT="[Text]"/>
      <dgm:spPr/>
      <dgm:t>
        <a:bodyPr/>
        <a:lstStyle/>
        <a:p>
          <a:r>
            <a:rPr lang="en-US">
              <a:latin typeface="Arial"/>
              <a:cs typeface="Arial"/>
            </a:rPr>
            <a:t>Ordering Neccessary Materials</a:t>
          </a:r>
        </a:p>
      </dgm:t>
    </dgm:pt>
    <dgm:pt modelId="{8C14924F-3B61-A84B-BF2B-031753DACAFF}" type="parTrans" cxnId="{E43C0F7F-A6B8-DA43-B997-91B5F543EA8C}">
      <dgm:prSet/>
      <dgm:spPr/>
      <dgm:t>
        <a:bodyPr/>
        <a:lstStyle/>
        <a:p>
          <a:endParaRPr lang="en-US"/>
        </a:p>
      </dgm:t>
    </dgm:pt>
    <dgm:pt modelId="{B7D1674A-E443-6F46-91DB-D5BFD33279B3}" type="sibTrans" cxnId="{E43C0F7F-A6B8-DA43-B997-91B5F543EA8C}">
      <dgm:prSet/>
      <dgm:spPr/>
      <dgm:t>
        <a:bodyPr/>
        <a:lstStyle/>
        <a:p>
          <a:endParaRPr lang="en-US"/>
        </a:p>
      </dgm:t>
    </dgm:pt>
    <dgm:pt modelId="{3EFDBC7D-B403-8A48-9541-1860D4959930}">
      <dgm:prSet phldrT="[Text]"/>
      <dgm:spPr/>
      <dgm:t>
        <a:bodyPr/>
        <a:lstStyle/>
        <a:p>
          <a:r>
            <a:rPr lang="en-US">
              <a:latin typeface="Arial"/>
              <a:cs typeface="Arial"/>
            </a:rPr>
            <a:t>Mechanical Design</a:t>
          </a:r>
        </a:p>
      </dgm:t>
    </dgm:pt>
    <dgm:pt modelId="{EFFCF323-C54F-1A4A-A8FB-B371696E35F7}" type="parTrans" cxnId="{3B2118F9-61E8-3A4A-8395-A6ECE098E5BD}">
      <dgm:prSet/>
      <dgm:spPr/>
      <dgm:t>
        <a:bodyPr/>
        <a:lstStyle/>
        <a:p>
          <a:endParaRPr lang="en-US"/>
        </a:p>
      </dgm:t>
    </dgm:pt>
    <dgm:pt modelId="{0B5151EC-FC93-4E40-AE3B-764FBD22A0FB}" type="sibTrans" cxnId="{3B2118F9-61E8-3A4A-8395-A6ECE098E5BD}">
      <dgm:prSet/>
      <dgm:spPr/>
      <dgm:t>
        <a:bodyPr/>
        <a:lstStyle/>
        <a:p>
          <a:endParaRPr lang="en-US"/>
        </a:p>
      </dgm:t>
    </dgm:pt>
    <dgm:pt modelId="{E11EB1C5-FBFF-0D4D-9277-02C640E8926D}">
      <dgm:prSet phldrT="[Text]"/>
      <dgm:spPr/>
      <dgm:t>
        <a:bodyPr/>
        <a:lstStyle/>
        <a:p>
          <a:r>
            <a:rPr lang="en-US">
              <a:latin typeface="Arial"/>
              <a:cs typeface="Arial"/>
            </a:rPr>
            <a:t>Assessing Feasibility of Project Ideas</a:t>
          </a:r>
        </a:p>
      </dgm:t>
    </dgm:pt>
    <dgm:pt modelId="{ECF2F5F5-663C-9946-9F93-B893F510333E}" type="parTrans" cxnId="{78CCE6DF-D17D-A046-9AFB-A1A07AF70E46}">
      <dgm:prSet/>
      <dgm:spPr/>
      <dgm:t>
        <a:bodyPr/>
        <a:lstStyle/>
        <a:p>
          <a:endParaRPr lang="en-US"/>
        </a:p>
      </dgm:t>
    </dgm:pt>
    <dgm:pt modelId="{5443E3CF-0DE0-EC44-BDD9-F54D00FCFBEB}" type="sibTrans" cxnId="{78CCE6DF-D17D-A046-9AFB-A1A07AF70E46}">
      <dgm:prSet/>
      <dgm:spPr/>
      <dgm:t>
        <a:bodyPr/>
        <a:lstStyle/>
        <a:p>
          <a:endParaRPr lang="en-US"/>
        </a:p>
      </dgm:t>
    </dgm:pt>
    <dgm:pt modelId="{E23C3874-585F-B24F-BB97-9681EBDD7A6F}" type="pres">
      <dgm:prSet presAssocID="{771FDB1E-CBA6-0342-8213-EE58F257E69E}" presName="linearFlow" presStyleCnt="0">
        <dgm:presLayoutVars>
          <dgm:dir/>
          <dgm:animLvl val="lvl"/>
          <dgm:resizeHandles val="exact"/>
        </dgm:presLayoutVars>
      </dgm:prSet>
      <dgm:spPr/>
      <dgm:t>
        <a:bodyPr/>
        <a:lstStyle/>
        <a:p>
          <a:endParaRPr lang="en-US"/>
        </a:p>
      </dgm:t>
    </dgm:pt>
    <dgm:pt modelId="{DCEDAC2E-9CBD-8745-B637-F059B4CDD5C1}" type="pres">
      <dgm:prSet presAssocID="{0784E24E-8080-BF45-93F4-3F104A2263ED}" presName="composite" presStyleCnt="0"/>
      <dgm:spPr/>
    </dgm:pt>
    <dgm:pt modelId="{01FDE915-D5D8-FD47-B1FE-FB912F5C5E45}" type="pres">
      <dgm:prSet presAssocID="{0784E24E-8080-BF45-93F4-3F104A2263ED}" presName="parentText" presStyleLbl="alignNode1" presStyleIdx="0" presStyleCnt="3">
        <dgm:presLayoutVars>
          <dgm:chMax val="1"/>
          <dgm:bulletEnabled val="1"/>
        </dgm:presLayoutVars>
      </dgm:prSet>
      <dgm:spPr/>
      <dgm:t>
        <a:bodyPr/>
        <a:lstStyle/>
        <a:p>
          <a:endParaRPr lang="en-US"/>
        </a:p>
      </dgm:t>
    </dgm:pt>
    <dgm:pt modelId="{2D6E985E-25D6-4E43-B0B9-3E1B09701E50}" type="pres">
      <dgm:prSet presAssocID="{0784E24E-8080-BF45-93F4-3F104A2263ED}" presName="descendantText" presStyleLbl="alignAcc1" presStyleIdx="0" presStyleCnt="3">
        <dgm:presLayoutVars>
          <dgm:bulletEnabled val="1"/>
        </dgm:presLayoutVars>
      </dgm:prSet>
      <dgm:spPr/>
      <dgm:t>
        <a:bodyPr/>
        <a:lstStyle/>
        <a:p>
          <a:endParaRPr lang="en-US"/>
        </a:p>
      </dgm:t>
    </dgm:pt>
    <dgm:pt modelId="{F90370D9-AEF5-AD41-AF96-CAEC1DEEFD44}" type="pres">
      <dgm:prSet presAssocID="{5ECAC395-E114-274B-8F5F-A4F618CA22EA}" presName="sp" presStyleCnt="0"/>
      <dgm:spPr/>
    </dgm:pt>
    <dgm:pt modelId="{97BBAD23-E787-5847-BF93-F0C03A258CF6}" type="pres">
      <dgm:prSet presAssocID="{62974AE8-5E61-704A-A2F0-194B92A9D135}" presName="composite" presStyleCnt="0"/>
      <dgm:spPr/>
    </dgm:pt>
    <dgm:pt modelId="{6035E471-E845-9943-8730-295DA9272F88}" type="pres">
      <dgm:prSet presAssocID="{62974AE8-5E61-704A-A2F0-194B92A9D135}" presName="parentText" presStyleLbl="alignNode1" presStyleIdx="1" presStyleCnt="3">
        <dgm:presLayoutVars>
          <dgm:chMax val="1"/>
          <dgm:bulletEnabled val="1"/>
        </dgm:presLayoutVars>
      </dgm:prSet>
      <dgm:spPr/>
      <dgm:t>
        <a:bodyPr/>
        <a:lstStyle/>
        <a:p>
          <a:endParaRPr lang="en-US"/>
        </a:p>
      </dgm:t>
    </dgm:pt>
    <dgm:pt modelId="{084FA0F7-B911-2C41-A7BC-E81510F09BF6}" type="pres">
      <dgm:prSet presAssocID="{62974AE8-5E61-704A-A2F0-194B92A9D135}" presName="descendantText" presStyleLbl="alignAcc1" presStyleIdx="1" presStyleCnt="3">
        <dgm:presLayoutVars>
          <dgm:bulletEnabled val="1"/>
        </dgm:presLayoutVars>
      </dgm:prSet>
      <dgm:spPr/>
      <dgm:t>
        <a:bodyPr/>
        <a:lstStyle/>
        <a:p>
          <a:endParaRPr lang="en-US"/>
        </a:p>
      </dgm:t>
    </dgm:pt>
    <dgm:pt modelId="{482C57E3-9EC8-2442-809A-21CF23881C85}" type="pres">
      <dgm:prSet presAssocID="{17189976-A29E-9248-966A-62F4B6589EC9}" presName="sp" presStyleCnt="0"/>
      <dgm:spPr/>
    </dgm:pt>
    <dgm:pt modelId="{80A4856D-F005-0C47-A5B0-D607E59AD998}" type="pres">
      <dgm:prSet presAssocID="{B6B21823-2079-DC48-BF0A-9293AB305840}" presName="composite" presStyleCnt="0"/>
      <dgm:spPr/>
    </dgm:pt>
    <dgm:pt modelId="{54BD01E1-2C6D-B240-8537-9CBDFA513998}" type="pres">
      <dgm:prSet presAssocID="{B6B21823-2079-DC48-BF0A-9293AB305840}" presName="parentText" presStyleLbl="alignNode1" presStyleIdx="2" presStyleCnt="3">
        <dgm:presLayoutVars>
          <dgm:chMax val="1"/>
          <dgm:bulletEnabled val="1"/>
        </dgm:presLayoutVars>
      </dgm:prSet>
      <dgm:spPr/>
      <dgm:t>
        <a:bodyPr/>
        <a:lstStyle/>
        <a:p>
          <a:endParaRPr lang="en-US"/>
        </a:p>
      </dgm:t>
    </dgm:pt>
    <dgm:pt modelId="{2DEEF917-7CF4-CE43-93B9-B564E320F79C}" type="pres">
      <dgm:prSet presAssocID="{B6B21823-2079-DC48-BF0A-9293AB305840}" presName="descendantText" presStyleLbl="alignAcc1" presStyleIdx="2" presStyleCnt="3">
        <dgm:presLayoutVars>
          <dgm:bulletEnabled val="1"/>
        </dgm:presLayoutVars>
      </dgm:prSet>
      <dgm:spPr/>
      <dgm:t>
        <a:bodyPr/>
        <a:lstStyle/>
        <a:p>
          <a:endParaRPr lang="en-US"/>
        </a:p>
      </dgm:t>
    </dgm:pt>
  </dgm:ptLst>
  <dgm:cxnLst>
    <dgm:cxn modelId="{AD073EE9-1ED1-AA41-8767-DBAC72AE05E6}" type="presOf" srcId="{9235EDF0-4771-5E42-9F74-366E55830D1E}" destId="{084FA0F7-B911-2C41-A7BC-E81510F09BF6}" srcOrd="0" destOrd="0" presId="urn:microsoft.com/office/officeart/2005/8/layout/chevron2"/>
    <dgm:cxn modelId="{91E79741-3861-E942-92E8-59FF597D95B5}" type="presOf" srcId="{AD1731BF-AE0D-8840-861A-881F44724015}" destId="{084FA0F7-B911-2C41-A7BC-E81510F09BF6}" srcOrd="0" destOrd="2" presId="urn:microsoft.com/office/officeart/2005/8/layout/chevron2"/>
    <dgm:cxn modelId="{EF32E076-C8DB-8749-9491-6EF190131BA6}" type="presOf" srcId="{771FDB1E-CBA6-0342-8213-EE58F257E69E}" destId="{E23C3874-585F-B24F-BB97-9681EBDD7A6F}" srcOrd="0" destOrd="0" presId="urn:microsoft.com/office/officeart/2005/8/layout/chevron2"/>
    <dgm:cxn modelId="{48A40456-2E20-C442-A32A-9B2824E6A07C}" srcId="{0784E24E-8080-BF45-93F4-3F104A2263ED}" destId="{D41FC3BA-8C94-5545-8F4D-FF1DFF92B546}" srcOrd="0" destOrd="0" parTransId="{7CAFA7B6-E67B-504F-9F61-6BD2333C7DAB}" sibTransId="{440972ED-E4D0-D145-B920-74C1C2511517}"/>
    <dgm:cxn modelId="{561EE8F9-B9E8-9B40-931B-F2B951CB0D68}" srcId="{0784E24E-8080-BF45-93F4-3F104A2263ED}" destId="{9984217E-9C3F-E448-9051-39FE315369CA}" srcOrd="2" destOrd="0" parTransId="{5187751F-E9AA-104B-9F27-E756EB0497DF}" sibTransId="{ED8E8DF0-664E-A549-98DF-6E8452FFED54}"/>
    <dgm:cxn modelId="{F63CD96E-9D6E-E240-B8C0-C03D0DA54AA9}" type="presOf" srcId="{F7D34F0A-587B-5C42-98DF-770943591CA3}" destId="{084FA0F7-B911-2C41-A7BC-E81510F09BF6}" srcOrd="0" destOrd="1" presId="urn:microsoft.com/office/officeart/2005/8/layout/chevron2"/>
    <dgm:cxn modelId="{78CCE6DF-D17D-A046-9AFB-A1A07AF70E46}" srcId="{B6B21823-2079-DC48-BF0A-9293AB305840}" destId="{E11EB1C5-FBFF-0D4D-9277-02C640E8926D}" srcOrd="2" destOrd="0" parTransId="{ECF2F5F5-663C-9946-9F93-B893F510333E}" sibTransId="{5443E3CF-0DE0-EC44-BDD9-F54D00FCFBEB}"/>
    <dgm:cxn modelId="{D58AD127-142D-2642-B9A4-D62958AA6EEC}" srcId="{771FDB1E-CBA6-0342-8213-EE58F257E69E}" destId="{62974AE8-5E61-704A-A2F0-194B92A9D135}" srcOrd="1" destOrd="0" parTransId="{706A437C-90C5-0543-975D-283F1D5B6473}" sibTransId="{17189976-A29E-9248-966A-62F4B6589EC9}"/>
    <dgm:cxn modelId="{21398F83-DDF9-6341-B2A1-57169AF7981B}" type="presOf" srcId="{B8511BAF-C581-6441-8750-C9DFA83E7FAB}" destId="{2DEEF917-7CF4-CE43-93B9-B564E320F79C}" srcOrd="0" destOrd="0" presId="urn:microsoft.com/office/officeart/2005/8/layout/chevron2"/>
    <dgm:cxn modelId="{9468169A-9566-1D4C-9309-95C19E4204EF}" type="presOf" srcId="{62974AE8-5E61-704A-A2F0-194B92A9D135}" destId="{6035E471-E845-9943-8730-295DA9272F88}" srcOrd="0" destOrd="0" presId="urn:microsoft.com/office/officeart/2005/8/layout/chevron2"/>
    <dgm:cxn modelId="{99EC38C7-0263-6A4C-BE1C-94BC14B31481}" type="presOf" srcId="{0784E24E-8080-BF45-93F4-3F104A2263ED}" destId="{01FDE915-D5D8-FD47-B1FE-FB912F5C5E45}" srcOrd="0" destOrd="0" presId="urn:microsoft.com/office/officeart/2005/8/layout/chevron2"/>
    <dgm:cxn modelId="{E43C0F7F-A6B8-DA43-B997-91B5F543EA8C}" srcId="{62974AE8-5E61-704A-A2F0-194B92A9D135}" destId="{AD1731BF-AE0D-8840-861A-881F44724015}" srcOrd="2" destOrd="0" parTransId="{8C14924F-3B61-A84B-BF2B-031753DACAFF}" sibTransId="{B7D1674A-E443-6F46-91DB-D5BFD33279B3}"/>
    <dgm:cxn modelId="{4BEE96CA-AA18-074F-834A-84D4B8A6BC10}" type="presOf" srcId="{6075D911-C271-0F4C-99FA-22CF0945BEDF}" destId="{2D6E985E-25D6-4E43-B0B9-3E1B09701E50}" srcOrd="0" destOrd="1" presId="urn:microsoft.com/office/officeart/2005/8/layout/chevron2"/>
    <dgm:cxn modelId="{67E5AC82-6FEF-3345-9EE8-03F9983D7D9E}" srcId="{B6B21823-2079-DC48-BF0A-9293AB305840}" destId="{B8511BAF-C581-6441-8750-C9DFA83E7FAB}" srcOrd="0" destOrd="0" parTransId="{C7C41550-D10E-A84F-8E49-9C8A41B18A63}" sibTransId="{75C68C00-51C3-B442-AA9A-5AE3B12447AD}"/>
    <dgm:cxn modelId="{3E21868B-352D-D846-908F-294862EC693A}" type="presOf" srcId="{B6B21823-2079-DC48-BF0A-9293AB305840}" destId="{54BD01E1-2C6D-B240-8537-9CBDFA513998}" srcOrd="0" destOrd="0" presId="urn:microsoft.com/office/officeart/2005/8/layout/chevron2"/>
    <dgm:cxn modelId="{3B2118F9-61E8-3A4A-8395-A6ECE098E5BD}" srcId="{B6B21823-2079-DC48-BF0A-9293AB305840}" destId="{3EFDBC7D-B403-8A48-9541-1860D4959930}" srcOrd="1" destOrd="0" parTransId="{EFFCF323-C54F-1A4A-A8FB-B371696E35F7}" sibTransId="{0B5151EC-FC93-4E40-AE3B-764FBD22A0FB}"/>
    <dgm:cxn modelId="{DFBA9038-9E3B-6444-86E4-68E921C3600A}" srcId="{62974AE8-5E61-704A-A2F0-194B92A9D135}" destId="{9235EDF0-4771-5E42-9F74-366E55830D1E}" srcOrd="0" destOrd="0" parTransId="{EF12338A-F62F-E043-9A4B-8EB7C0B43448}" sibTransId="{DFE8ED61-3CBB-9845-8D6A-8996B6A4161C}"/>
    <dgm:cxn modelId="{C65BFA17-4406-8C47-B190-4EC1D7EB7230}" srcId="{771FDB1E-CBA6-0342-8213-EE58F257E69E}" destId="{0784E24E-8080-BF45-93F4-3F104A2263ED}" srcOrd="0" destOrd="0" parTransId="{6B2E79F4-5430-6C48-9D4B-F1E403A2A719}" sibTransId="{5ECAC395-E114-274B-8F5F-A4F618CA22EA}"/>
    <dgm:cxn modelId="{3B628ACD-CD29-9547-BCDA-864904D91EFD}" type="presOf" srcId="{E11EB1C5-FBFF-0D4D-9277-02C640E8926D}" destId="{2DEEF917-7CF4-CE43-93B9-B564E320F79C}" srcOrd="0" destOrd="2" presId="urn:microsoft.com/office/officeart/2005/8/layout/chevron2"/>
    <dgm:cxn modelId="{A67EFDE9-45CF-9644-B241-8F1D762695CA}" srcId="{62974AE8-5E61-704A-A2F0-194B92A9D135}" destId="{F7D34F0A-587B-5C42-98DF-770943591CA3}" srcOrd="1" destOrd="0" parTransId="{43895B8F-BECC-E84A-A863-F24BDE4F21D9}" sibTransId="{FFA060E2-B7F6-E240-A28A-0886C41E0778}"/>
    <dgm:cxn modelId="{EB0E43D8-F5C0-0441-B2BD-37734AEE325A}" type="presOf" srcId="{9984217E-9C3F-E448-9051-39FE315369CA}" destId="{2D6E985E-25D6-4E43-B0B9-3E1B09701E50}" srcOrd="0" destOrd="2" presId="urn:microsoft.com/office/officeart/2005/8/layout/chevron2"/>
    <dgm:cxn modelId="{EC05113E-2480-F64B-BBE7-E7DD488427B5}" type="presOf" srcId="{D41FC3BA-8C94-5545-8F4D-FF1DFF92B546}" destId="{2D6E985E-25D6-4E43-B0B9-3E1B09701E50}" srcOrd="0" destOrd="0" presId="urn:microsoft.com/office/officeart/2005/8/layout/chevron2"/>
    <dgm:cxn modelId="{E77F533F-4C68-2F4D-83FD-7AE40B880FA8}" srcId="{771FDB1E-CBA6-0342-8213-EE58F257E69E}" destId="{B6B21823-2079-DC48-BF0A-9293AB305840}" srcOrd="2" destOrd="0" parTransId="{8499B47C-456C-7B44-9608-35510AC69661}" sibTransId="{B7269156-7900-D345-AA65-5A93597C9787}"/>
    <dgm:cxn modelId="{52372AFF-0D90-5842-9163-3929A82C6DA3}" type="presOf" srcId="{3EFDBC7D-B403-8A48-9541-1860D4959930}" destId="{2DEEF917-7CF4-CE43-93B9-B564E320F79C}" srcOrd="0" destOrd="1" presId="urn:microsoft.com/office/officeart/2005/8/layout/chevron2"/>
    <dgm:cxn modelId="{0E629539-97A2-F24D-B94F-CF3F41A370BF}" srcId="{0784E24E-8080-BF45-93F4-3F104A2263ED}" destId="{6075D911-C271-0F4C-99FA-22CF0945BEDF}" srcOrd="1" destOrd="0" parTransId="{448E5EB8-A9EF-DC4E-AFD2-CF5E26471184}" sibTransId="{EE53F2C6-2D06-5847-9B03-FC97EAEFF026}"/>
    <dgm:cxn modelId="{04807D04-D07E-0E42-9912-4CA687C1B25E}" type="presParOf" srcId="{E23C3874-585F-B24F-BB97-9681EBDD7A6F}" destId="{DCEDAC2E-9CBD-8745-B637-F059B4CDD5C1}" srcOrd="0" destOrd="0" presId="urn:microsoft.com/office/officeart/2005/8/layout/chevron2"/>
    <dgm:cxn modelId="{49405AC1-01AD-854F-AE2D-346163B23D29}" type="presParOf" srcId="{DCEDAC2E-9CBD-8745-B637-F059B4CDD5C1}" destId="{01FDE915-D5D8-FD47-B1FE-FB912F5C5E45}" srcOrd="0" destOrd="0" presId="urn:microsoft.com/office/officeart/2005/8/layout/chevron2"/>
    <dgm:cxn modelId="{A92440E4-1EBE-D546-B659-9E97841E3939}" type="presParOf" srcId="{DCEDAC2E-9CBD-8745-B637-F059B4CDD5C1}" destId="{2D6E985E-25D6-4E43-B0B9-3E1B09701E50}" srcOrd="1" destOrd="0" presId="urn:microsoft.com/office/officeart/2005/8/layout/chevron2"/>
    <dgm:cxn modelId="{07DC8AE0-CF3A-1248-A1C1-42496F2698A8}" type="presParOf" srcId="{E23C3874-585F-B24F-BB97-9681EBDD7A6F}" destId="{F90370D9-AEF5-AD41-AF96-CAEC1DEEFD44}" srcOrd="1" destOrd="0" presId="urn:microsoft.com/office/officeart/2005/8/layout/chevron2"/>
    <dgm:cxn modelId="{02E80B88-B70E-1847-BCFB-7412A7666886}" type="presParOf" srcId="{E23C3874-585F-B24F-BB97-9681EBDD7A6F}" destId="{97BBAD23-E787-5847-BF93-F0C03A258CF6}" srcOrd="2" destOrd="0" presId="urn:microsoft.com/office/officeart/2005/8/layout/chevron2"/>
    <dgm:cxn modelId="{F583BA56-84DB-CF45-9F2C-CA04A6FB2973}" type="presParOf" srcId="{97BBAD23-E787-5847-BF93-F0C03A258CF6}" destId="{6035E471-E845-9943-8730-295DA9272F88}" srcOrd="0" destOrd="0" presId="urn:microsoft.com/office/officeart/2005/8/layout/chevron2"/>
    <dgm:cxn modelId="{66698740-34D4-C741-B0BE-18DF44F8E570}" type="presParOf" srcId="{97BBAD23-E787-5847-BF93-F0C03A258CF6}" destId="{084FA0F7-B911-2C41-A7BC-E81510F09BF6}" srcOrd="1" destOrd="0" presId="urn:microsoft.com/office/officeart/2005/8/layout/chevron2"/>
    <dgm:cxn modelId="{1CBCED78-C629-6241-80A9-C24CF25077EB}" type="presParOf" srcId="{E23C3874-585F-B24F-BB97-9681EBDD7A6F}" destId="{482C57E3-9EC8-2442-809A-21CF23881C85}" srcOrd="3" destOrd="0" presId="urn:microsoft.com/office/officeart/2005/8/layout/chevron2"/>
    <dgm:cxn modelId="{A077096B-2C30-3440-B7FA-73C451BA6167}" type="presParOf" srcId="{E23C3874-585F-B24F-BB97-9681EBDD7A6F}" destId="{80A4856D-F005-0C47-A5B0-D607E59AD998}" srcOrd="4" destOrd="0" presId="urn:microsoft.com/office/officeart/2005/8/layout/chevron2"/>
    <dgm:cxn modelId="{30BEC243-0E78-E448-9A6B-479AA88F87B3}" type="presParOf" srcId="{80A4856D-F005-0C47-A5B0-D607E59AD998}" destId="{54BD01E1-2C6D-B240-8537-9CBDFA513998}" srcOrd="0" destOrd="0" presId="urn:microsoft.com/office/officeart/2005/8/layout/chevron2"/>
    <dgm:cxn modelId="{19C9257F-3BBA-674C-A679-3FC9F067C793}" type="presParOf" srcId="{80A4856D-F005-0C47-A5B0-D607E59AD998}" destId="{2DEEF917-7CF4-CE43-93B9-B564E320F7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27099-9573-7C4F-A602-88555404D147}">
      <dsp:nvSpPr>
        <dsp:cNvPr id="0" name=""/>
        <dsp:cNvSpPr/>
      </dsp:nvSpPr>
      <dsp:spPr>
        <a:xfrm>
          <a:off x="1509396" y="1229"/>
          <a:ext cx="1488802" cy="375297"/>
        </a:xfrm>
        <a:prstGeom prst="roundRect">
          <a:avLst>
            <a:gd name="adj" fmla="val 10000"/>
          </a:avLst>
        </a:prstGeom>
        <a:solidFill>
          <a:schemeClr val="accent4">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Skin</a:t>
          </a:r>
          <a:endParaRPr lang="en-US" sz="1600" kern="1200" dirty="0"/>
        </a:p>
      </dsp:txBody>
      <dsp:txXfrm>
        <a:off x="1520388" y="12221"/>
        <a:ext cx="1466818" cy="353313"/>
      </dsp:txXfrm>
    </dsp:sp>
    <dsp:sp modelId="{96884517-A35C-BF49-8E75-B01BC98F1945}">
      <dsp:nvSpPr>
        <dsp:cNvPr id="0" name=""/>
        <dsp:cNvSpPr/>
      </dsp:nvSpPr>
      <dsp:spPr>
        <a:xfrm>
          <a:off x="1658276" y="376526"/>
          <a:ext cx="148880" cy="558300"/>
        </a:xfrm>
        <a:custGeom>
          <a:avLst/>
          <a:gdLst/>
          <a:ahLst/>
          <a:cxnLst/>
          <a:rect l="0" t="0" r="0" b="0"/>
          <a:pathLst>
            <a:path>
              <a:moveTo>
                <a:pt x="0" y="0"/>
              </a:moveTo>
              <a:lnTo>
                <a:pt x="0" y="558300"/>
              </a:lnTo>
              <a:lnTo>
                <a:pt x="148880" y="55830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FB4D4-FACB-D147-A9CB-9BA29054CB3B}">
      <dsp:nvSpPr>
        <dsp:cNvPr id="0" name=""/>
        <dsp:cNvSpPr/>
      </dsp:nvSpPr>
      <dsp:spPr>
        <a:xfrm>
          <a:off x="1807156" y="562626"/>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Mutagenic effect on tumor suppressor gene p53</a:t>
          </a:r>
          <a:endParaRPr lang="en-US" sz="900" kern="1200" dirty="0"/>
        </a:p>
      </dsp:txBody>
      <dsp:txXfrm>
        <a:off x="1828959" y="584429"/>
        <a:ext cx="1147435" cy="700795"/>
      </dsp:txXfrm>
    </dsp:sp>
    <dsp:sp modelId="{96CFF9E4-D837-424A-B74C-84A948B2B3F7}">
      <dsp:nvSpPr>
        <dsp:cNvPr id="0" name=""/>
        <dsp:cNvSpPr/>
      </dsp:nvSpPr>
      <dsp:spPr>
        <a:xfrm>
          <a:off x="1658276" y="376526"/>
          <a:ext cx="148880" cy="1488802"/>
        </a:xfrm>
        <a:custGeom>
          <a:avLst/>
          <a:gdLst/>
          <a:ahLst/>
          <a:cxnLst/>
          <a:rect l="0" t="0" r="0" b="0"/>
          <a:pathLst>
            <a:path>
              <a:moveTo>
                <a:pt x="0" y="0"/>
              </a:moveTo>
              <a:lnTo>
                <a:pt x="0" y="1488802"/>
              </a:lnTo>
              <a:lnTo>
                <a:pt x="148880" y="1488802"/>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1E47F-C563-C84B-8025-B0298C04DE16}">
      <dsp:nvSpPr>
        <dsp:cNvPr id="0" name=""/>
        <dsp:cNvSpPr/>
      </dsp:nvSpPr>
      <dsp:spPr>
        <a:xfrm>
          <a:off x="1807156" y="1493128"/>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$500 million per year to treatment of skin cancer in US</a:t>
          </a:r>
          <a:endParaRPr lang="en-US" sz="900" kern="1200" dirty="0"/>
        </a:p>
      </dsp:txBody>
      <dsp:txXfrm>
        <a:off x="1828959" y="1514931"/>
        <a:ext cx="1147435" cy="700795"/>
      </dsp:txXfrm>
    </dsp:sp>
    <dsp:sp modelId="{BB0356E5-8980-D84B-860E-DC6C9834D03C}">
      <dsp:nvSpPr>
        <dsp:cNvPr id="0" name=""/>
        <dsp:cNvSpPr/>
      </dsp:nvSpPr>
      <dsp:spPr>
        <a:xfrm>
          <a:off x="1658276" y="376526"/>
          <a:ext cx="148880" cy="2419303"/>
        </a:xfrm>
        <a:custGeom>
          <a:avLst/>
          <a:gdLst/>
          <a:ahLst/>
          <a:cxnLst/>
          <a:rect l="0" t="0" r="0" b="0"/>
          <a:pathLst>
            <a:path>
              <a:moveTo>
                <a:pt x="0" y="0"/>
              </a:moveTo>
              <a:lnTo>
                <a:pt x="0" y="2419303"/>
              </a:lnTo>
              <a:lnTo>
                <a:pt x="148880" y="2419303"/>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BACC3-B817-6143-918C-DE8D7A14DACD}">
      <dsp:nvSpPr>
        <dsp:cNvPr id="0" name=""/>
        <dsp:cNvSpPr/>
      </dsp:nvSpPr>
      <dsp:spPr>
        <a:xfrm>
          <a:off x="1807156" y="2423629"/>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Protection can reduce future risk of skin cancer</a:t>
          </a:r>
          <a:endParaRPr lang="en-US" sz="900" kern="1200" dirty="0"/>
        </a:p>
      </dsp:txBody>
      <dsp:txXfrm>
        <a:off x="1828959" y="2445432"/>
        <a:ext cx="1147435" cy="700795"/>
      </dsp:txXfrm>
    </dsp:sp>
    <dsp:sp modelId="{63B8D4C3-DC54-9F4D-8E34-2C36DA2DD9DB}">
      <dsp:nvSpPr>
        <dsp:cNvPr id="0" name=""/>
        <dsp:cNvSpPr/>
      </dsp:nvSpPr>
      <dsp:spPr>
        <a:xfrm>
          <a:off x="3370398" y="1229"/>
          <a:ext cx="1488802" cy="416678"/>
        </a:xfrm>
        <a:prstGeom prst="roundRect">
          <a:avLst>
            <a:gd name="adj" fmla="val 10000"/>
          </a:avLst>
        </a:prstGeom>
        <a:solidFill>
          <a:schemeClr val="accent4">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Eyes</a:t>
          </a:r>
          <a:endParaRPr lang="en-US" sz="1600" kern="1200" dirty="0"/>
        </a:p>
      </dsp:txBody>
      <dsp:txXfrm>
        <a:off x="3382602" y="13433"/>
        <a:ext cx="1464394" cy="392270"/>
      </dsp:txXfrm>
    </dsp:sp>
    <dsp:sp modelId="{591BDCF8-B53F-C442-B577-2A23CB59F0C3}">
      <dsp:nvSpPr>
        <dsp:cNvPr id="0" name=""/>
        <dsp:cNvSpPr/>
      </dsp:nvSpPr>
      <dsp:spPr>
        <a:xfrm>
          <a:off x="3519279" y="417907"/>
          <a:ext cx="148880" cy="558300"/>
        </a:xfrm>
        <a:custGeom>
          <a:avLst/>
          <a:gdLst/>
          <a:ahLst/>
          <a:cxnLst/>
          <a:rect l="0" t="0" r="0" b="0"/>
          <a:pathLst>
            <a:path>
              <a:moveTo>
                <a:pt x="0" y="0"/>
              </a:moveTo>
              <a:lnTo>
                <a:pt x="0" y="558300"/>
              </a:lnTo>
              <a:lnTo>
                <a:pt x="148880" y="55830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7247D-8BE7-AA43-8EE9-48ED1A2A2EC8}">
      <dsp:nvSpPr>
        <dsp:cNvPr id="0" name=""/>
        <dsp:cNvSpPr/>
      </dsp:nvSpPr>
      <dsp:spPr>
        <a:xfrm>
          <a:off x="3668159" y="604007"/>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Short-term and long-term damage</a:t>
          </a:r>
          <a:endParaRPr lang="en-US" sz="900" kern="1200" dirty="0"/>
        </a:p>
      </dsp:txBody>
      <dsp:txXfrm>
        <a:off x="3689962" y="625810"/>
        <a:ext cx="1147435" cy="700795"/>
      </dsp:txXfrm>
    </dsp:sp>
    <dsp:sp modelId="{66B13965-2EDE-F149-99D3-04BBCCB0ABB7}">
      <dsp:nvSpPr>
        <dsp:cNvPr id="0" name=""/>
        <dsp:cNvSpPr/>
      </dsp:nvSpPr>
      <dsp:spPr>
        <a:xfrm>
          <a:off x="3519279" y="417907"/>
          <a:ext cx="148880" cy="1488802"/>
        </a:xfrm>
        <a:custGeom>
          <a:avLst/>
          <a:gdLst/>
          <a:ahLst/>
          <a:cxnLst/>
          <a:rect l="0" t="0" r="0" b="0"/>
          <a:pathLst>
            <a:path>
              <a:moveTo>
                <a:pt x="0" y="0"/>
              </a:moveTo>
              <a:lnTo>
                <a:pt x="0" y="1488802"/>
              </a:lnTo>
              <a:lnTo>
                <a:pt x="148880" y="1488802"/>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2C2A91-4693-B241-AA4C-8144EC02ECCF}">
      <dsp:nvSpPr>
        <dsp:cNvPr id="0" name=""/>
        <dsp:cNvSpPr/>
      </dsp:nvSpPr>
      <dsp:spPr>
        <a:xfrm>
          <a:off x="3668159" y="1534509"/>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Photokeratitis: “sunburn of the cornea”</a:t>
          </a:r>
          <a:endParaRPr lang="en-US" sz="900" kern="1200" dirty="0"/>
        </a:p>
      </dsp:txBody>
      <dsp:txXfrm>
        <a:off x="3689962" y="1556312"/>
        <a:ext cx="1147435" cy="700795"/>
      </dsp:txXfrm>
    </dsp:sp>
    <dsp:sp modelId="{56EDC1AA-4708-734D-999F-402E2BC5310C}">
      <dsp:nvSpPr>
        <dsp:cNvPr id="0" name=""/>
        <dsp:cNvSpPr/>
      </dsp:nvSpPr>
      <dsp:spPr>
        <a:xfrm>
          <a:off x="3519279" y="417907"/>
          <a:ext cx="148880" cy="2419303"/>
        </a:xfrm>
        <a:custGeom>
          <a:avLst/>
          <a:gdLst/>
          <a:ahLst/>
          <a:cxnLst/>
          <a:rect l="0" t="0" r="0" b="0"/>
          <a:pathLst>
            <a:path>
              <a:moveTo>
                <a:pt x="0" y="0"/>
              </a:moveTo>
              <a:lnTo>
                <a:pt x="0" y="2419303"/>
              </a:lnTo>
              <a:lnTo>
                <a:pt x="148880" y="2419303"/>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40060-CF7A-2E46-AD56-FBCF7A9716F5}">
      <dsp:nvSpPr>
        <dsp:cNvPr id="0" name=""/>
        <dsp:cNvSpPr/>
      </dsp:nvSpPr>
      <dsp:spPr>
        <a:xfrm>
          <a:off x="3668159" y="2465010"/>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Cataracts related to geographic latitude and sunlight hours</a:t>
          </a:r>
          <a:endParaRPr lang="en-US" sz="900" kern="1200" dirty="0"/>
        </a:p>
      </dsp:txBody>
      <dsp:txXfrm>
        <a:off x="3689962" y="2486813"/>
        <a:ext cx="1147435" cy="700795"/>
      </dsp:txXfrm>
    </dsp:sp>
    <dsp:sp modelId="{21C73FBB-A624-414F-AD21-BF4EAA3E54BB}">
      <dsp:nvSpPr>
        <dsp:cNvPr id="0" name=""/>
        <dsp:cNvSpPr/>
      </dsp:nvSpPr>
      <dsp:spPr>
        <a:xfrm>
          <a:off x="5231401" y="1229"/>
          <a:ext cx="1488802" cy="433427"/>
        </a:xfrm>
        <a:prstGeom prst="roundRect">
          <a:avLst>
            <a:gd name="adj" fmla="val 10000"/>
          </a:avLst>
        </a:prstGeom>
        <a:solidFill>
          <a:schemeClr val="accent4">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Immune System</a:t>
          </a:r>
          <a:endParaRPr lang="en-US" sz="1600" kern="1200" dirty="0"/>
        </a:p>
      </dsp:txBody>
      <dsp:txXfrm>
        <a:off x="5244096" y="13924"/>
        <a:ext cx="1463412" cy="408037"/>
      </dsp:txXfrm>
    </dsp:sp>
    <dsp:sp modelId="{A389C8D0-2C7D-1A43-8165-62521F7D74FA}">
      <dsp:nvSpPr>
        <dsp:cNvPr id="0" name=""/>
        <dsp:cNvSpPr/>
      </dsp:nvSpPr>
      <dsp:spPr>
        <a:xfrm>
          <a:off x="5380281" y="434656"/>
          <a:ext cx="148880" cy="558300"/>
        </a:xfrm>
        <a:custGeom>
          <a:avLst/>
          <a:gdLst/>
          <a:ahLst/>
          <a:cxnLst/>
          <a:rect l="0" t="0" r="0" b="0"/>
          <a:pathLst>
            <a:path>
              <a:moveTo>
                <a:pt x="0" y="0"/>
              </a:moveTo>
              <a:lnTo>
                <a:pt x="0" y="558300"/>
              </a:lnTo>
              <a:lnTo>
                <a:pt x="148880" y="558300"/>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2896B-F1CA-9748-A989-EBAC52980FD4}">
      <dsp:nvSpPr>
        <dsp:cNvPr id="0" name=""/>
        <dsp:cNvSpPr/>
      </dsp:nvSpPr>
      <dsp:spPr>
        <a:xfrm>
          <a:off x="5529162" y="620757"/>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Evidence of UV-induced immunosuppression: the mouse study</a:t>
          </a:r>
          <a:endParaRPr lang="en-US" sz="900" kern="1200" dirty="0"/>
        </a:p>
      </dsp:txBody>
      <dsp:txXfrm>
        <a:off x="5550965" y="642560"/>
        <a:ext cx="1147435" cy="700795"/>
      </dsp:txXfrm>
    </dsp:sp>
    <dsp:sp modelId="{AE71C65D-9B37-4D41-AF24-8104ECAE193F}">
      <dsp:nvSpPr>
        <dsp:cNvPr id="0" name=""/>
        <dsp:cNvSpPr/>
      </dsp:nvSpPr>
      <dsp:spPr>
        <a:xfrm>
          <a:off x="5380281" y="434656"/>
          <a:ext cx="148880" cy="1488802"/>
        </a:xfrm>
        <a:custGeom>
          <a:avLst/>
          <a:gdLst/>
          <a:ahLst/>
          <a:cxnLst/>
          <a:rect l="0" t="0" r="0" b="0"/>
          <a:pathLst>
            <a:path>
              <a:moveTo>
                <a:pt x="0" y="0"/>
              </a:moveTo>
              <a:lnTo>
                <a:pt x="0" y="1488802"/>
              </a:lnTo>
              <a:lnTo>
                <a:pt x="148880" y="1488802"/>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51B905-87FF-A44D-AC60-96F9BAF92ED9}">
      <dsp:nvSpPr>
        <dsp:cNvPr id="0" name=""/>
        <dsp:cNvSpPr/>
      </dsp:nvSpPr>
      <dsp:spPr>
        <a:xfrm>
          <a:off x="5529162" y="1551258"/>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Interferes with activation of T-cells: depletion of Langerhans cells</a:t>
          </a:r>
          <a:endParaRPr lang="en-US" sz="900" kern="1200" dirty="0"/>
        </a:p>
      </dsp:txBody>
      <dsp:txXfrm>
        <a:off x="5550965" y="1573061"/>
        <a:ext cx="1147435" cy="700795"/>
      </dsp:txXfrm>
    </dsp:sp>
    <dsp:sp modelId="{72FE31D5-BCF2-4D46-8823-CDFF308197A8}">
      <dsp:nvSpPr>
        <dsp:cNvPr id="0" name=""/>
        <dsp:cNvSpPr/>
      </dsp:nvSpPr>
      <dsp:spPr>
        <a:xfrm>
          <a:off x="5380281" y="434656"/>
          <a:ext cx="148880" cy="2419303"/>
        </a:xfrm>
        <a:custGeom>
          <a:avLst/>
          <a:gdLst/>
          <a:ahLst/>
          <a:cxnLst/>
          <a:rect l="0" t="0" r="0" b="0"/>
          <a:pathLst>
            <a:path>
              <a:moveTo>
                <a:pt x="0" y="0"/>
              </a:moveTo>
              <a:lnTo>
                <a:pt x="0" y="2419303"/>
              </a:lnTo>
              <a:lnTo>
                <a:pt x="148880" y="2419303"/>
              </a:lnTo>
            </a:path>
          </a:pathLst>
        </a:custGeom>
        <a:noFill/>
        <a:ln w="158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81B15-A40B-0042-B291-88B28F37EDA1}">
      <dsp:nvSpPr>
        <dsp:cNvPr id="0" name=""/>
        <dsp:cNvSpPr/>
      </dsp:nvSpPr>
      <dsp:spPr>
        <a:xfrm>
          <a:off x="5529162" y="2481759"/>
          <a:ext cx="1191041" cy="744401"/>
        </a:xfrm>
        <a:prstGeom prst="roundRect">
          <a:avLst>
            <a:gd name="adj" fmla="val 10000"/>
          </a:avLst>
        </a:prstGeom>
        <a:solidFill>
          <a:schemeClr val="lt1">
            <a:alpha val="90000"/>
            <a:hueOff val="0"/>
            <a:satOff val="0"/>
            <a:lumOff val="0"/>
            <a:alphaOff val="0"/>
          </a:schemeClr>
        </a:solidFill>
        <a:ln w="1587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Promotes tumorigenesis and progression</a:t>
          </a:r>
          <a:endParaRPr lang="en-US" sz="900" kern="1200" dirty="0"/>
        </a:p>
      </dsp:txBody>
      <dsp:txXfrm>
        <a:off x="5550965" y="2503562"/>
        <a:ext cx="1147435" cy="700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D2FD8-5F09-5B4F-9EF1-23DE268A0B16}">
      <dsp:nvSpPr>
        <dsp:cNvPr id="0" name=""/>
        <dsp:cNvSpPr/>
      </dsp:nvSpPr>
      <dsp:spPr>
        <a:xfrm>
          <a:off x="2947655" y="2753135"/>
          <a:ext cx="2157188" cy="215718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Low-cost, portable, shade device that automatically adjusts according to user preference to provide UV protection</a:t>
          </a:r>
          <a:endParaRPr lang="en-US" sz="1400" kern="1200" dirty="0"/>
        </a:p>
      </dsp:txBody>
      <dsp:txXfrm>
        <a:off x="3263568" y="3069048"/>
        <a:ext cx="1525362" cy="1525362"/>
      </dsp:txXfrm>
    </dsp:sp>
    <dsp:sp modelId="{C7E2DCF7-9917-8D41-8453-F5DD32C641BC}">
      <dsp:nvSpPr>
        <dsp:cNvPr id="0" name=""/>
        <dsp:cNvSpPr/>
      </dsp:nvSpPr>
      <dsp:spPr>
        <a:xfrm rot="10800000">
          <a:off x="755829" y="3524330"/>
          <a:ext cx="2071274" cy="614798"/>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BD05C-3BFB-B94E-8100-A23FA805EDCA}">
      <dsp:nvSpPr>
        <dsp:cNvPr id="0" name=""/>
        <dsp:cNvSpPr/>
      </dsp:nvSpPr>
      <dsp:spPr>
        <a:xfrm>
          <a:off x="813" y="3227717"/>
          <a:ext cx="1510032" cy="1208025"/>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High cost of current devices</a:t>
          </a:r>
          <a:endParaRPr lang="en-US" sz="1500" kern="1200" dirty="0"/>
        </a:p>
      </dsp:txBody>
      <dsp:txXfrm>
        <a:off x="36195" y="3263099"/>
        <a:ext cx="1439268" cy="1137261"/>
      </dsp:txXfrm>
    </dsp:sp>
    <dsp:sp modelId="{7EF99DAD-BC28-B94C-928B-9AFF5AE4B7C8}">
      <dsp:nvSpPr>
        <dsp:cNvPr id="0" name=""/>
        <dsp:cNvSpPr/>
      </dsp:nvSpPr>
      <dsp:spPr>
        <a:xfrm rot="12960000">
          <a:off x="1182635" y="2210758"/>
          <a:ext cx="2071274" cy="614798"/>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F5C4C9-4A14-A746-B27B-DB6D98873263}">
      <dsp:nvSpPr>
        <dsp:cNvPr id="0" name=""/>
        <dsp:cNvSpPr/>
      </dsp:nvSpPr>
      <dsp:spPr>
        <a:xfrm>
          <a:off x="625408" y="1305412"/>
          <a:ext cx="1510032" cy="1208025"/>
        </a:xfrm>
        <a:prstGeom prst="roundRect">
          <a:avLst>
            <a:gd name="adj" fmla="val 10000"/>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Messy and toxic sunscreen</a:t>
          </a:r>
          <a:endParaRPr lang="en-US" sz="1500" kern="1200" dirty="0"/>
        </a:p>
      </dsp:txBody>
      <dsp:txXfrm>
        <a:off x="660790" y="1340794"/>
        <a:ext cx="1439268" cy="1137261"/>
      </dsp:txXfrm>
    </dsp:sp>
    <dsp:sp modelId="{784331AF-84C7-1F4C-92DA-82D8FEB4FCA0}">
      <dsp:nvSpPr>
        <dsp:cNvPr id="0" name=""/>
        <dsp:cNvSpPr/>
      </dsp:nvSpPr>
      <dsp:spPr>
        <a:xfrm rot="15120000">
          <a:off x="2300026" y="1398926"/>
          <a:ext cx="2071274" cy="614798"/>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FE5AE-9CD7-BD4D-96C8-6B2B03E33A65}">
      <dsp:nvSpPr>
        <dsp:cNvPr id="0" name=""/>
        <dsp:cNvSpPr/>
      </dsp:nvSpPr>
      <dsp:spPr>
        <a:xfrm>
          <a:off x="2260618" y="117363"/>
          <a:ext cx="1510032" cy="1208025"/>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Requirement to manually adjust current techniques</a:t>
          </a:r>
          <a:endParaRPr lang="en-US" sz="1500" kern="1200" dirty="0"/>
        </a:p>
      </dsp:txBody>
      <dsp:txXfrm>
        <a:off x="2296000" y="152745"/>
        <a:ext cx="1439268" cy="1137261"/>
      </dsp:txXfrm>
    </dsp:sp>
    <dsp:sp modelId="{DEF06153-131D-424F-AB28-D0F26C689241}">
      <dsp:nvSpPr>
        <dsp:cNvPr id="0" name=""/>
        <dsp:cNvSpPr/>
      </dsp:nvSpPr>
      <dsp:spPr>
        <a:xfrm rot="17280000">
          <a:off x="3681197" y="1398926"/>
          <a:ext cx="2071274" cy="614798"/>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78B228-D536-1241-903C-1E2C2B8FD52E}">
      <dsp:nvSpPr>
        <dsp:cNvPr id="0" name=""/>
        <dsp:cNvSpPr/>
      </dsp:nvSpPr>
      <dsp:spPr>
        <a:xfrm>
          <a:off x="4281848" y="117363"/>
          <a:ext cx="1510032" cy="1208025"/>
        </a:xfrm>
        <a:prstGeom prst="roundRect">
          <a:avLst>
            <a:gd name="adj" fmla="val 10000"/>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Lack of accommodating features</a:t>
          </a:r>
          <a:endParaRPr lang="en-US" sz="1500" kern="1200" dirty="0"/>
        </a:p>
      </dsp:txBody>
      <dsp:txXfrm>
        <a:off x="4317230" y="152745"/>
        <a:ext cx="1439268" cy="1137261"/>
      </dsp:txXfrm>
    </dsp:sp>
    <dsp:sp modelId="{62935DC6-C730-6841-9002-205F4E4DD1D4}">
      <dsp:nvSpPr>
        <dsp:cNvPr id="0" name=""/>
        <dsp:cNvSpPr/>
      </dsp:nvSpPr>
      <dsp:spPr>
        <a:xfrm rot="19440000">
          <a:off x="4798588" y="2210758"/>
          <a:ext cx="2071274" cy="614798"/>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B07D28-1592-084B-9B41-A8ABBE42B648}">
      <dsp:nvSpPr>
        <dsp:cNvPr id="0" name=""/>
        <dsp:cNvSpPr/>
      </dsp:nvSpPr>
      <dsp:spPr>
        <a:xfrm>
          <a:off x="5917058" y="1305412"/>
          <a:ext cx="1510032" cy="1208025"/>
        </a:xfrm>
        <a:prstGeom prst="roundRect">
          <a:avLst>
            <a:gd name="adj" fmla="val 10000"/>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Insufficient materials for UV protection</a:t>
          </a:r>
          <a:endParaRPr lang="en-US" sz="1500" kern="1200" dirty="0"/>
        </a:p>
      </dsp:txBody>
      <dsp:txXfrm>
        <a:off x="5952440" y="1340794"/>
        <a:ext cx="1439268" cy="1137261"/>
      </dsp:txXfrm>
    </dsp:sp>
    <dsp:sp modelId="{A04A0401-88D8-2C4B-A0E8-F11C3397AEE6}">
      <dsp:nvSpPr>
        <dsp:cNvPr id="0" name=""/>
        <dsp:cNvSpPr/>
      </dsp:nvSpPr>
      <dsp:spPr>
        <a:xfrm>
          <a:off x="5225394" y="3524330"/>
          <a:ext cx="2071274" cy="614798"/>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599DEC-C4C8-0744-BD6F-6EA34B8D0B3D}">
      <dsp:nvSpPr>
        <dsp:cNvPr id="0" name=""/>
        <dsp:cNvSpPr/>
      </dsp:nvSpPr>
      <dsp:spPr>
        <a:xfrm>
          <a:off x="6541653" y="3227717"/>
          <a:ext cx="1510032" cy="1208025"/>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Lack of full coverage</a:t>
          </a:r>
          <a:endParaRPr lang="en-US" sz="1500" kern="1200" dirty="0"/>
        </a:p>
      </dsp:txBody>
      <dsp:txXfrm>
        <a:off x="6577035" y="3263099"/>
        <a:ext cx="1439268" cy="1137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DE915-D5D8-FD47-B1FE-FB912F5C5E45}">
      <dsp:nvSpPr>
        <dsp:cNvPr id="0" name=""/>
        <dsp:cNvSpPr/>
      </dsp:nvSpPr>
      <dsp:spPr>
        <a:xfrm rot="5400000">
          <a:off x="-146530" y="147799"/>
          <a:ext cx="976871" cy="683810"/>
        </a:xfrm>
        <a:prstGeom prst="chevron">
          <a:avLst/>
        </a:prstGeom>
        <a:solidFill>
          <a:schemeClr val="accent1">
            <a:shade val="8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latin typeface="Arial"/>
              <a:cs typeface="Arial"/>
            </a:rPr>
            <a:t>Kelsey</a:t>
          </a:r>
        </a:p>
      </dsp:txBody>
      <dsp:txXfrm rot="-5400000">
        <a:off x="1" y="343173"/>
        <a:ext cx="683810" cy="293061"/>
      </dsp:txXfrm>
    </dsp:sp>
    <dsp:sp modelId="{2D6E985E-25D6-4E43-B0B9-3E1B09701E50}">
      <dsp:nvSpPr>
        <dsp:cNvPr id="0" name=""/>
        <dsp:cNvSpPr/>
      </dsp:nvSpPr>
      <dsp:spPr>
        <a:xfrm rot="5400000">
          <a:off x="3389531" y="-2704452"/>
          <a:ext cx="634966" cy="6046408"/>
        </a:xfrm>
        <a:prstGeom prst="round2SameRect">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Arial"/>
              <a:cs typeface="Arial"/>
            </a:rPr>
            <a:t>First Oral Presentation</a:t>
          </a:r>
        </a:p>
        <a:p>
          <a:pPr marL="114300" lvl="1" indent="-114300" algn="l" defTabSz="533400">
            <a:lnSpc>
              <a:spcPct val="90000"/>
            </a:lnSpc>
            <a:spcBef>
              <a:spcPct val="0"/>
            </a:spcBef>
            <a:spcAft>
              <a:spcPct val="15000"/>
            </a:spcAft>
            <a:buChar char="••"/>
          </a:pPr>
          <a:r>
            <a:rPr lang="en-US" sz="1200" kern="1200">
              <a:latin typeface="Arial"/>
              <a:cs typeface="Arial"/>
            </a:rPr>
            <a:t>Website Updates</a:t>
          </a:r>
        </a:p>
        <a:p>
          <a:pPr marL="114300" lvl="1" indent="-114300" algn="l" defTabSz="533400">
            <a:lnSpc>
              <a:spcPct val="90000"/>
            </a:lnSpc>
            <a:spcBef>
              <a:spcPct val="0"/>
            </a:spcBef>
            <a:spcAft>
              <a:spcPct val="15000"/>
            </a:spcAft>
            <a:buChar char="••"/>
          </a:pPr>
          <a:r>
            <a:rPr lang="en-US" sz="1200" kern="1200" dirty="0">
              <a:latin typeface="Arial"/>
              <a:cs typeface="Arial"/>
            </a:rPr>
            <a:t>Material Analysis</a:t>
          </a:r>
        </a:p>
      </dsp:txBody>
      <dsp:txXfrm rot="-5400000">
        <a:off x="683810" y="32265"/>
        <a:ext cx="6015412" cy="572974"/>
      </dsp:txXfrm>
    </dsp:sp>
    <dsp:sp modelId="{6035E471-E845-9943-8730-295DA9272F88}">
      <dsp:nvSpPr>
        <dsp:cNvPr id="0" name=""/>
        <dsp:cNvSpPr/>
      </dsp:nvSpPr>
      <dsp:spPr>
        <a:xfrm rot="5400000">
          <a:off x="-146530" y="919528"/>
          <a:ext cx="976871" cy="683810"/>
        </a:xfrm>
        <a:prstGeom prst="chevron">
          <a:avLst/>
        </a:prstGeom>
        <a:solidFill>
          <a:schemeClr val="accent1">
            <a:shade val="80000"/>
            <a:hueOff val="120475"/>
            <a:satOff val="2336"/>
            <a:lumOff val="11146"/>
            <a:alphaOff val="0"/>
          </a:schemeClr>
        </a:solidFill>
        <a:ln w="15875" cap="flat" cmpd="sng" algn="ctr">
          <a:solidFill>
            <a:schemeClr val="accent1">
              <a:shade val="80000"/>
              <a:hueOff val="120475"/>
              <a:satOff val="2336"/>
              <a:lumOff val="111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latin typeface="Arial"/>
              <a:cs typeface="Arial"/>
            </a:rPr>
            <a:t>Shilpi</a:t>
          </a:r>
        </a:p>
      </dsp:txBody>
      <dsp:txXfrm rot="-5400000">
        <a:off x="1" y="1114902"/>
        <a:ext cx="683810" cy="293061"/>
      </dsp:txXfrm>
    </dsp:sp>
    <dsp:sp modelId="{084FA0F7-B911-2C41-A7BC-E81510F09BF6}">
      <dsp:nvSpPr>
        <dsp:cNvPr id="0" name=""/>
        <dsp:cNvSpPr/>
      </dsp:nvSpPr>
      <dsp:spPr>
        <a:xfrm rot="5400000">
          <a:off x="3389531" y="-1932723"/>
          <a:ext cx="634966" cy="6046408"/>
        </a:xfrm>
        <a:prstGeom prst="round2SameRect">
          <a:avLst/>
        </a:prstGeom>
        <a:solidFill>
          <a:schemeClr val="lt1">
            <a:alpha val="90000"/>
            <a:hueOff val="0"/>
            <a:satOff val="0"/>
            <a:lumOff val="0"/>
            <a:alphaOff val="0"/>
          </a:schemeClr>
        </a:solidFill>
        <a:ln w="15875" cap="flat" cmpd="sng" algn="ctr">
          <a:solidFill>
            <a:schemeClr val="accent1">
              <a:shade val="80000"/>
              <a:hueOff val="120475"/>
              <a:satOff val="2336"/>
              <a:lumOff val="111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Arial"/>
              <a:cs typeface="Arial"/>
            </a:rPr>
            <a:t>Second Oral Presentation</a:t>
          </a:r>
        </a:p>
        <a:p>
          <a:pPr marL="114300" lvl="1" indent="-114300" algn="l" defTabSz="533400">
            <a:lnSpc>
              <a:spcPct val="90000"/>
            </a:lnSpc>
            <a:spcBef>
              <a:spcPct val="0"/>
            </a:spcBef>
            <a:spcAft>
              <a:spcPct val="15000"/>
            </a:spcAft>
            <a:buChar char="••"/>
          </a:pPr>
          <a:r>
            <a:rPr lang="en-US" sz="1200" kern="1200">
              <a:latin typeface="Arial"/>
              <a:cs typeface="Arial"/>
            </a:rPr>
            <a:t>Safety Analysis</a:t>
          </a:r>
        </a:p>
        <a:p>
          <a:pPr marL="114300" lvl="1" indent="-114300" algn="l" defTabSz="533400">
            <a:lnSpc>
              <a:spcPct val="90000"/>
            </a:lnSpc>
            <a:spcBef>
              <a:spcPct val="0"/>
            </a:spcBef>
            <a:spcAft>
              <a:spcPct val="15000"/>
            </a:spcAft>
            <a:buChar char="••"/>
          </a:pPr>
          <a:r>
            <a:rPr lang="en-US" sz="1200" kern="1200">
              <a:latin typeface="Arial"/>
              <a:cs typeface="Arial"/>
            </a:rPr>
            <a:t>Ordering Neccessary Materials</a:t>
          </a:r>
        </a:p>
      </dsp:txBody>
      <dsp:txXfrm rot="-5400000">
        <a:off x="683810" y="803994"/>
        <a:ext cx="6015412" cy="572974"/>
      </dsp:txXfrm>
    </dsp:sp>
    <dsp:sp modelId="{54BD01E1-2C6D-B240-8537-9CBDFA513998}">
      <dsp:nvSpPr>
        <dsp:cNvPr id="0" name=""/>
        <dsp:cNvSpPr/>
      </dsp:nvSpPr>
      <dsp:spPr>
        <a:xfrm rot="5400000">
          <a:off x="-146530" y="1691257"/>
          <a:ext cx="976871" cy="683810"/>
        </a:xfrm>
        <a:prstGeom prst="chevron">
          <a:avLst/>
        </a:prstGeom>
        <a:solidFill>
          <a:schemeClr val="accent1">
            <a:shade val="80000"/>
            <a:hueOff val="240950"/>
            <a:satOff val="4673"/>
            <a:lumOff val="22292"/>
            <a:alphaOff val="0"/>
          </a:schemeClr>
        </a:solidFill>
        <a:ln w="15875" cap="flat" cmpd="sng" algn="ctr">
          <a:solidFill>
            <a:schemeClr val="accent1">
              <a:shade val="80000"/>
              <a:hueOff val="240950"/>
              <a:satOff val="4673"/>
              <a:lumOff val="222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latin typeface="Arial"/>
              <a:cs typeface="Arial"/>
            </a:rPr>
            <a:t>Molly</a:t>
          </a:r>
        </a:p>
      </dsp:txBody>
      <dsp:txXfrm rot="-5400000">
        <a:off x="1" y="1886631"/>
        <a:ext cx="683810" cy="293061"/>
      </dsp:txXfrm>
    </dsp:sp>
    <dsp:sp modelId="{2DEEF917-7CF4-CE43-93B9-B564E320F79C}">
      <dsp:nvSpPr>
        <dsp:cNvPr id="0" name=""/>
        <dsp:cNvSpPr/>
      </dsp:nvSpPr>
      <dsp:spPr>
        <a:xfrm rot="5400000">
          <a:off x="3389531" y="-1160994"/>
          <a:ext cx="634966" cy="6046408"/>
        </a:xfrm>
        <a:prstGeom prst="round2SameRect">
          <a:avLst/>
        </a:prstGeom>
        <a:solidFill>
          <a:schemeClr val="lt1">
            <a:alpha val="90000"/>
            <a:hueOff val="0"/>
            <a:satOff val="0"/>
            <a:lumOff val="0"/>
            <a:alphaOff val="0"/>
          </a:schemeClr>
        </a:solidFill>
        <a:ln w="15875" cap="flat" cmpd="sng" algn="ctr">
          <a:solidFill>
            <a:schemeClr val="accent1">
              <a:shade val="80000"/>
              <a:hueOff val="240950"/>
              <a:satOff val="4673"/>
              <a:lumOff val="222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Arial"/>
              <a:cs typeface="Arial"/>
            </a:rPr>
            <a:t>Third Oral Presentation    </a:t>
          </a:r>
        </a:p>
        <a:p>
          <a:pPr marL="114300" lvl="1" indent="-114300" algn="l" defTabSz="533400">
            <a:lnSpc>
              <a:spcPct val="90000"/>
            </a:lnSpc>
            <a:spcBef>
              <a:spcPct val="0"/>
            </a:spcBef>
            <a:spcAft>
              <a:spcPct val="15000"/>
            </a:spcAft>
            <a:buChar char="••"/>
          </a:pPr>
          <a:r>
            <a:rPr lang="en-US" sz="1200" kern="1200">
              <a:latin typeface="Arial"/>
              <a:cs typeface="Arial"/>
            </a:rPr>
            <a:t>Mechanical Design</a:t>
          </a:r>
        </a:p>
        <a:p>
          <a:pPr marL="114300" lvl="1" indent="-114300" algn="l" defTabSz="533400">
            <a:lnSpc>
              <a:spcPct val="90000"/>
            </a:lnSpc>
            <a:spcBef>
              <a:spcPct val="0"/>
            </a:spcBef>
            <a:spcAft>
              <a:spcPct val="15000"/>
            </a:spcAft>
            <a:buChar char="••"/>
          </a:pPr>
          <a:r>
            <a:rPr lang="en-US" sz="1200" kern="1200">
              <a:latin typeface="Arial"/>
              <a:cs typeface="Arial"/>
            </a:rPr>
            <a:t>Assessing Feasibility of Project Ideas</a:t>
          </a:r>
        </a:p>
      </dsp:txBody>
      <dsp:txXfrm rot="-5400000">
        <a:off x="683810" y="1575723"/>
        <a:ext cx="6015412" cy="5729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7E346D-D57E-5A49-82E6-664674C3C81D}" type="datetimeFigureOut">
              <a:rPr lang="en-US" smtClean="0"/>
              <a:t>9/30/15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B26390-6001-DF4A-B7BF-93920DD01994}" type="slidenum">
              <a:rPr lang="en-US" smtClean="0"/>
              <a:t>‹#›</a:t>
            </a:fld>
            <a:endParaRPr lang="en-US"/>
          </a:p>
        </p:txBody>
      </p:sp>
    </p:spTree>
    <p:extLst>
      <p:ext uri="{BB962C8B-B14F-4D97-AF65-F5344CB8AC3E}">
        <p14:creationId xmlns:p14="http://schemas.microsoft.com/office/powerpoint/2010/main" val="4226331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E3177-B108-5E43-BD98-E12A83849E5A}" type="datetimeFigureOut">
              <a:rPr lang="en-US" smtClean="0"/>
              <a:t>9/30/15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E6406-4CA4-4A48-8356-AA0BD6735FEF}" type="slidenum">
              <a:rPr lang="en-US" smtClean="0"/>
              <a:t>‹#›</a:t>
            </a:fld>
            <a:endParaRPr lang="en-US"/>
          </a:p>
        </p:txBody>
      </p:sp>
    </p:spTree>
    <p:extLst>
      <p:ext uri="{BB962C8B-B14F-4D97-AF65-F5344CB8AC3E}">
        <p14:creationId xmlns:p14="http://schemas.microsoft.com/office/powerpoint/2010/main" val="3157646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major sections of UV radiation ranging</a:t>
            </a:r>
            <a:r>
              <a:rPr lang="en-US" baseline="0" dirty="0" smtClean="0"/>
              <a:t> from 100 nm to 400 nm. Include UVA, UVB, and UVC. Luckily for us, the outer layer of the Earth’s atmosphere prevents the short wavelength, high energy UVC rays from reaching the Earth’s surface. However, the UVA and UVB rays can penetrate the atmosphere and reach the Earth’s surface. UVA and UVB can therefore have mutagenic affects on the DNA structure of the human body</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3</a:t>
            </a:fld>
            <a:endParaRPr lang="en-US"/>
          </a:p>
        </p:txBody>
      </p:sp>
    </p:spTree>
    <p:extLst>
      <p:ext uri="{BB962C8B-B14F-4D97-AF65-F5344CB8AC3E}">
        <p14:creationId xmlns:p14="http://schemas.microsoft.com/office/powerpoint/2010/main" val="99211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UVA and UVB rays that reach the human body on the Earth’s surface has three major implications on your body: the skin, the eyes, and the immune system. p53, a common tumor suppressor gene, is shown to be an early target of UV radiation. Mutation of this gene promotes tumorigenesis and progression. Not only is exposure to the skin dangerous, it is extremely expensive. Approximately $500 million dollars per year are spent on skin cancer treatment in the US. Fortunately, protection can reduce future risk of skin cancer, shown by studies with basal cell carcinomas. Individuals with a history of basal cell carcinoma who protected themselves from sun exposure had fewer following basal cell carcinomas.</a:t>
            </a:r>
          </a:p>
          <a:p>
            <a:endParaRPr lang="en-US" baseline="0" dirty="0" smtClean="0"/>
          </a:p>
          <a:p>
            <a:r>
              <a:rPr lang="en-US" baseline="0" dirty="0" smtClean="0"/>
              <a:t>The eye is at risk for temporary and permanent damage. Photokeratitis is referred to as sunburn of the cornea. It is typically not noticeable until hours after exposure. Symptoms include excruciating pain, tears, and involuntary closing of the eyelids. Thankfully, the cornea has the ability to reestablish itself, and symptoms typically subside within two hours. A cataract is referred to as a clouding of the lens leading to reduced vision. Studies have shown that geographic latitude and sunlight hours are positively correlated with cataract incidence across the globe.</a:t>
            </a:r>
          </a:p>
          <a:p>
            <a:endParaRPr lang="en-US" baseline="0" dirty="0" smtClean="0"/>
          </a:p>
          <a:p>
            <a:r>
              <a:rPr lang="en-US" baseline="0" dirty="0" smtClean="0"/>
              <a:t>There is evidence that UV exposure causes suppression of the immune system. One particularly study helped support the ideas behind it. Skin tumors in mice produced by chronic UV exposure were rejected when transplanted, revealing that the skin tumors are highly immunogenic. Recipient mice were then given </a:t>
            </a:r>
            <a:r>
              <a:rPr lang="en-US" baseline="0" dirty="0" err="1" smtClean="0"/>
              <a:t>immuno</a:t>
            </a:r>
            <a:r>
              <a:rPr lang="en-US" baseline="0" dirty="0" smtClean="0"/>
              <a:t>-suppressive drugs, and the tumors were not rejected. Other recipient mice were treated with exposure to UVB radiation, and rejection was also prevented. UV exposure depletes the number of Langerhans cells, the primary antigen presenting cells in the skill. Reduction in </a:t>
            </a:r>
            <a:r>
              <a:rPr lang="en-US" baseline="0" dirty="0" err="1" smtClean="0"/>
              <a:t>immuno</a:t>
            </a:r>
            <a:r>
              <a:rPr lang="en-US" baseline="0" dirty="0" smtClean="0"/>
              <a:t>-suppression promotes tumor formation and progression.</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4</a:t>
            </a:fld>
            <a:endParaRPr lang="en-US"/>
          </a:p>
        </p:txBody>
      </p:sp>
    </p:spTree>
    <p:extLst>
      <p:ext uri="{BB962C8B-B14F-4D97-AF65-F5344CB8AC3E}">
        <p14:creationId xmlns:p14="http://schemas.microsoft.com/office/powerpoint/2010/main" val="401672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 minimum of 30 to obtain Skin Cancer Foundation’s Seal of Recommendation.</a:t>
            </a:r>
          </a:p>
          <a:p>
            <a:endParaRPr lang="en-US" dirty="0" smtClean="0"/>
          </a:p>
          <a:p>
            <a:r>
              <a:rPr lang="en-US" dirty="0" smtClean="0"/>
              <a:t>GO through each of the effective</a:t>
            </a:r>
            <a:r>
              <a:rPr lang="en-US" baseline="0" dirty="0" smtClean="0"/>
              <a:t> UV-R percentages</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12</a:t>
            </a:fld>
            <a:endParaRPr lang="en-US"/>
          </a:p>
        </p:txBody>
      </p:sp>
    </p:spTree>
    <p:extLst>
      <p:ext uri="{BB962C8B-B14F-4D97-AF65-F5344CB8AC3E}">
        <p14:creationId xmlns:p14="http://schemas.microsoft.com/office/powerpoint/2010/main" val="175022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note how not all UV exposure is bad.</a:t>
            </a:r>
            <a:r>
              <a:rPr lang="en-US" baseline="0" dirty="0" smtClean="0"/>
              <a:t> No exposure to UV can cause a vitamin D deficiency</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13</a:t>
            </a:fld>
            <a:endParaRPr lang="en-US"/>
          </a:p>
        </p:txBody>
      </p:sp>
    </p:spTree>
    <p:extLst>
      <p:ext uri="{BB962C8B-B14F-4D97-AF65-F5344CB8AC3E}">
        <p14:creationId xmlns:p14="http://schemas.microsoft.com/office/powerpoint/2010/main" val="113011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each of these briefly</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16</a:t>
            </a:fld>
            <a:endParaRPr lang="en-US"/>
          </a:p>
        </p:txBody>
      </p:sp>
    </p:spTree>
    <p:extLst>
      <p:ext uri="{BB962C8B-B14F-4D97-AF65-F5344CB8AC3E}">
        <p14:creationId xmlns:p14="http://schemas.microsoft.com/office/powerpoint/2010/main" val="149858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did we come up with 200 dollars? Low cost relative to what? We compared prices to current solutions. </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17</a:t>
            </a:fld>
            <a:endParaRPr lang="en-US"/>
          </a:p>
        </p:txBody>
      </p:sp>
    </p:spTree>
    <p:extLst>
      <p:ext uri="{BB962C8B-B14F-4D97-AF65-F5344CB8AC3E}">
        <p14:creationId xmlns:p14="http://schemas.microsoft.com/office/powerpoint/2010/main" val="346232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we determine</a:t>
            </a:r>
            <a:r>
              <a:rPr lang="en-US" baseline="0" dirty="0" smtClean="0"/>
              <a:t> the minimum height of the device? Using average, adult male anatomical values shown, we assumed the adult would be reclined at a 45 degree angle in a chair. </a:t>
            </a:r>
            <a:endParaRPr lang="en-US" dirty="0"/>
          </a:p>
        </p:txBody>
      </p:sp>
      <p:sp>
        <p:nvSpPr>
          <p:cNvPr id="4" name="Slide Number Placeholder 3"/>
          <p:cNvSpPr>
            <a:spLocks noGrp="1"/>
          </p:cNvSpPr>
          <p:nvPr>
            <p:ph type="sldNum" sz="quarter" idx="10"/>
          </p:nvPr>
        </p:nvSpPr>
        <p:spPr/>
        <p:txBody>
          <a:bodyPr/>
          <a:lstStyle/>
          <a:p>
            <a:fld id="{03EE6406-4CA4-4A48-8356-AA0BD6735FEF}" type="slidenum">
              <a:rPr lang="en-US" smtClean="0"/>
              <a:t>18</a:t>
            </a:fld>
            <a:endParaRPr lang="en-US"/>
          </a:p>
        </p:txBody>
      </p:sp>
    </p:spTree>
    <p:extLst>
      <p:ext uri="{BB962C8B-B14F-4D97-AF65-F5344CB8AC3E}">
        <p14:creationId xmlns:p14="http://schemas.microsoft.com/office/powerpoint/2010/main" val="410024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EB0787-5D4A-D645-AB12-469BF14FB06D}" type="datetime1">
              <a:rPr lang="en-US" smtClean="0"/>
              <a:t>9/30/15</a:t>
            </a:fld>
            <a:endParaRPr lang="en-US"/>
          </a:p>
        </p:txBody>
      </p:sp>
      <p:sp>
        <p:nvSpPr>
          <p:cNvPr id="5" name="Footer Placeholder 4"/>
          <p:cNvSpPr>
            <a:spLocks noGrp="1"/>
          </p:cNvSpPr>
          <p:nvPr>
            <p:ph type="ftr" sz="quarter" idx="11"/>
          </p:nvPr>
        </p:nvSpPr>
        <p:spPr/>
        <p:txBody>
          <a:bodyPr/>
          <a:lstStyle/>
          <a:p>
            <a:r>
              <a:rPr lang="en-US" smtClean="0"/>
              <a:t>References:</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98235-1495-5247-B1C0-2252FA6A2793}" type="datetime1">
              <a:rPr lang="en-US" smtClean="0"/>
              <a:t>9/30/15</a:t>
            </a:fld>
            <a:endParaRPr lang="en-US"/>
          </a:p>
        </p:txBody>
      </p:sp>
      <p:sp>
        <p:nvSpPr>
          <p:cNvPr id="5" name="Footer Placeholder 4"/>
          <p:cNvSpPr>
            <a:spLocks noGrp="1"/>
          </p:cNvSpPr>
          <p:nvPr>
            <p:ph type="ftr" sz="quarter" idx="11"/>
          </p:nvPr>
        </p:nvSpPr>
        <p:spPr/>
        <p:txBody>
          <a:bodyPr/>
          <a:lstStyle/>
          <a:p>
            <a:r>
              <a:rPr lang="en-US" smtClean="0"/>
              <a:t>References:</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192F173-DDC8-0142-8898-AA280D571BC7}" type="datetime1">
              <a:rPr lang="en-US" smtClean="0"/>
              <a:t>9/30/15</a:t>
            </a:fld>
            <a:endParaRPr lang="en-US"/>
          </a:p>
        </p:txBody>
      </p:sp>
      <p:sp>
        <p:nvSpPr>
          <p:cNvPr id="5" name="Footer Placeholder 4"/>
          <p:cNvSpPr>
            <a:spLocks noGrp="1"/>
          </p:cNvSpPr>
          <p:nvPr>
            <p:ph type="ftr" sz="quarter" idx="11"/>
          </p:nvPr>
        </p:nvSpPr>
        <p:spPr/>
        <p:txBody>
          <a:bodyPr/>
          <a:lstStyle/>
          <a:p>
            <a:r>
              <a:rPr lang="en-US" smtClean="0"/>
              <a:t>References:</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8FA49-6A24-954A-BC22-2B79AE612EE6}" type="datetime1">
              <a:rPr lang="en-US" smtClean="0"/>
              <a:t>9/30/15</a:t>
            </a:fld>
            <a:endParaRPr lang="en-US"/>
          </a:p>
        </p:txBody>
      </p:sp>
      <p:sp>
        <p:nvSpPr>
          <p:cNvPr id="5" name="Footer Placeholder 4"/>
          <p:cNvSpPr>
            <a:spLocks noGrp="1"/>
          </p:cNvSpPr>
          <p:nvPr>
            <p:ph type="ftr" sz="quarter" idx="11"/>
          </p:nvPr>
        </p:nvSpPr>
        <p:spPr/>
        <p:txBody>
          <a:bodyPr/>
          <a:lstStyle/>
          <a:p>
            <a:r>
              <a:rPr lang="en-US" smtClean="0"/>
              <a:t>References:</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9138C-B02A-4442-8BFC-54B3C8DAC659}" type="datetime1">
              <a:rPr lang="en-US" smtClean="0"/>
              <a:t>9/30/15</a:t>
            </a:fld>
            <a:endParaRPr lang="en-US"/>
          </a:p>
        </p:txBody>
      </p:sp>
      <p:sp>
        <p:nvSpPr>
          <p:cNvPr id="5" name="Footer Placeholder 4"/>
          <p:cNvSpPr>
            <a:spLocks noGrp="1"/>
          </p:cNvSpPr>
          <p:nvPr>
            <p:ph type="ftr" sz="quarter" idx="11"/>
          </p:nvPr>
        </p:nvSpPr>
        <p:spPr/>
        <p:txBody>
          <a:bodyPr/>
          <a:lstStyle/>
          <a:p>
            <a:r>
              <a:rPr lang="en-US" smtClean="0"/>
              <a:t>References:</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DFCC80-2E82-B04C-89F6-7A6111F156DB}" type="datetime1">
              <a:rPr lang="en-US" smtClean="0"/>
              <a:t>9/30/15</a:t>
            </a:fld>
            <a:endParaRPr lang="en-US"/>
          </a:p>
        </p:txBody>
      </p:sp>
      <p:sp>
        <p:nvSpPr>
          <p:cNvPr id="6" name="Footer Placeholder 5"/>
          <p:cNvSpPr>
            <a:spLocks noGrp="1"/>
          </p:cNvSpPr>
          <p:nvPr>
            <p:ph type="ftr" sz="quarter" idx="11"/>
          </p:nvPr>
        </p:nvSpPr>
        <p:spPr/>
        <p:txBody>
          <a:bodyPr/>
          <a:lstStyle/>
          <a:p>
            <a:r>
              <a:rPr lang="en-US" smtClean="0"/>
              <a:t>References:</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A0BBED-4EC0-0B4B-B68B-AFCD8AB41626}" type="datetime1">
              <a:rPr lang="en-US" smtClean="0"/>
              <a:t>9/30/15</a:t>
            </a:fld>
            <a:endParaRPr lang="en-US"/>
          </a:p>
        </p:txBody>
      </p:sp>
      <p:sp>
        <p:nvSpPr>
          <p:cNvPr id="8" name="Footer Placeholder 7"/>
          <p:cNvSpPr>
            <a:spLocks noGrp="1"/>
          </p:cNvSpPr>
          <p:nvPr>
            <p:ph type="ftr" sz="quarter" idx="11"/>
          </p:nvPr>
        </p:nvSpPr>
        <p:spPr/>
        <p:txBody>
          <a:bodyPr/>
          <a:lstStyle/>
          <a:p>
            <a:r>
              <a:rPr lang="en-US" smtClean="0"/>
              <a:t>References:</a:t>
            </a:r>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CDEF0-CA49-FA43-A63B-DBEA53FD3518}" type="datetime1">
              <a:rPr lang="en-US" smtClean="0"/>
              <a:t>9/30/15</a:t>
            </a:fld>
            <a:endParaRPr lang="en-US"/>
          </a:p>
        </p:txBody>
      </p:sp>
      <p:sp>
        <p:nvSpPr>
          <p:cNvPr id="4" name="Footer Placeholder 3"/>
          <p:cNvSpPr>
            <a:spLocks noGrp="1"/>
          </p:cNvSpPr>
          <p:nvPr>
            <p:ph type="ftr" sz="quarter" idx="11"/>
          </p:nvPr>
        </p:nvSpPr>
        <p:spPr/>
        <p:txBody>
          <a:bodyPr/>
          <a:lstStyle/>
          <a:p>
            <a:r>
              <a:rPr lang="en-US" smtClean="0"/>
              <a:t>References:</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4F6FAD3-EAF3-0442-9367-51EDC50B4E99}" type="datetime1">
              <a:rPr lang="en-US" smtClean="0"/>
              <a:t>9/30/15</a:t>
            </a:fld>
            <a:endParaRPr lang="en-US"/>
          </a:p>
        </p:txBody>
      </p:sp>
      <p:sp>
        <p:nvSpPr>
          <p:cNvPr id="3" name="Footer Placeholder 2"/>
          <p:cNvSpPr>
            <a:spLocks noGrp="1"/>
          </p:cNvSpPr>
          <p:nvPr>
            <p:ph type="ftr" sz="quarter" idx="11"/>
          </p:nvPr>
        </p:nvSpPr>
        <p:spPr/>
        <p:txBody>
          <a:bodyPr/>
          <a:lstStyle/>
          <a:p>
            <a:r>
              <a:rPr lang="en-US" smtClean="0"/>
              <a:t>References:</a:t>
            </a: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970FEB-071C-7142-8DF1-68344ADC4D34}" type="datetime1">
              <a:rPr lang="en-US" smtClean="0"/>
              <a:t>9/30/15</a:t>
            </a:fld>
            <a:endParaRPr lang="en-US"/>
          </a:p>
        </p:txBody>
      </p:sp>
      <p:sp>
        <p:nvSpPr>
          <p:cNvPr id="6" name="Footer Placeholder 5"/>
          <p:cNvSpPr>
            <a:spLocks noGrp="1"/>
          </p:cNvSpPr>
          <p:nvPr>
            <p:ph type="ftr" sz="quarter" idx="11"/>
          </p:nvPr>
        </p:nvSpPr>
        <p:spPr/>
        <p:txBody>
          <a:bodyPr/>
          <a:lstStyle/>
          <a:p>
            <a:r>
              <a:rPr lang="en-US" smtClean="0"/>
              <a:t>References:</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59079-A0C7-FE4C-A210-2695D4038155}" type="datetime1">
              <a:rPr lang="en-US" smtClean="0"/>
              <a:t>9/30/15</a:t>
            </a:fld>
            <a:endParaRPr lang="en-US"/>
          </a:p>
        </p:txBody>
      </p:sp>
      <p:sp>
        <p:nvSpPr>
          <p:cNvPr id="6" name="Footer Placeholder 5"/>
          <p:cNvSpPr>
            <a:spLocks noGrp="1"/>
          </p:cNvSpPr>
          <p:nvPr>
            <p:ph type="ftr" sz="quarter" idx="11"/>
          </p:nvPr>
        </p:nvSpPr>
        <p:spPr/>
        <p:txBody>
          <a:bodyPr/>
          <a:lstStyle/>
          <a:p>
            <a:r>
              <a:rPr lang="en-US" smtClean="0"/>
              <a:t>References:</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F7C982C-E19A-B34B-BF79-4D878D13173A}" type="datetime1">
              <a:rPr lang="en-US" smtClean="0"/>
              <a:t>9/30/15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References:</a:t>
            </a:r>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Preliminary Oral Report:</a:t>
            </a:r>
            <a:br>
              <a:rPr lang="en-US" dirty="0" smtClean="0"/>
            </a:br>
            <a:r>
              <a:rPr lang="en-US" dirty="0" smtClean="0"/>
              <a:t>Auto Shade Device</a:t>
            </a:r>
            <a:endParaRPr lang="en-US" dirty="0"/>
          </a:p>
        </p:txBody>
      </p:sp>
      <p:sp>
        <p:nvSpPr>
          <p:cNvPr id="3" name="Subtitle 2"/>
          <p:cNvSpPr>
            <a:spLocks noGrp="1"/>
          </p:cNvSpPr>
          <p:nvPr>
            <p:ph type="subTitle" idx="1"/>
          </p:nvPr>
        </p:nvSpPr>
        <p:spPr/>
        <p:txBody>
          <a:bodyPr/>
          <a:lstStyle/>
          <a:p>
            <a:r>
              <a:rPr lang="en-US" dirty="0" smtClean="0"/>
              <a:t>Kelsey Lipman</a:t>
            </a:r>
          </a:p>
          <a:p>
            <a:r>
              <a:rPr lang="en-US" b="1" dirty="0" smtClean="0"/>
              <a:t>Group 26: </a:t>
            </a:r>
            <a:r>
              <a:rPr lang="en-US" dirty="0" smtClean="0"/>
              <a:t>Kelsey Lipman, Shilpi Ganguly, Molly Shay</a:t>
            </a:r>
          </a:p>
          <a:p>
            <a:r>
              <a:rPr lang="en-US" b="1" dirty="0" smtClean="0"/>
              <a:t>Client: </a:t>
            </a:r>
            <a:r>
              <a:rPr lang="en-US" dirty="0" smtClean="0"/>
              <a:t>Dr. Frank Yin</a:t>
            </a:r>
            <a:endParaRPr lang="en-US" b="1"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1</a:t>
            </a:fld>
            <a:endParaRPr lang="en-US" dirty="0"/>
          </a:p>
        </p:txBody>
      </p:sp>
      <p:sp>
        <p:nvSpPr>
          <p:cNvPr id="5" name="TextBox 4"/>
          <p:cNvSpPr txBox="1"/>
          <p:nvPr/>
        </p:nvSpPr>
        <p:spPr>
          <a:xfrm>
            <a:off x="4807687" y="641419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88738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114" y="2514391"/>
            <a:ext cx="7408333" cy="3450696"/>
          </a:xfrm>
        </p:spPr>
        <p:txBody>
          <a:bodyPr>
            <a:normAutofit/>
          </a:bodyPr>
          <a:lstStyle/>
          <a:p>
            <a:r>
              <a:rPr lang="en-US" dirty="0" smtClean="0"/>
              <a:t>Advantages</a:t>
            </a:r>
          </a:p>
          <a:p>
            <a:pPr lvl="1"/>
            <a:r>
              <a:rPr lang="en-US" dirty="0" smtClean="0"/>
              <a:t>Large area of shape</a:t>
            </a:r>
          </a:p>
          <a:p>
            <a:pPr lvl="1"/>
            <a:r>
              <a:rPr lang="en-US" dirty="0" smtClean="0"/>
              <a:t>Fabrics with high UPF ratings</a:t>
            </a:r>
          </a:p>
          <a:p>
            <a:r>
              <a:rPr lang="en-US" dirty="0" smtClean="0"/>
              <a:t>Disadvantages</a:t>
            </a:r>
          </a:p>
          <a:p>
            <a:pPr lvl="1"/>
            <a:r>
              <a:rPr lang="en-US" dirty="0" smtClean="0"/>
              <a:t>Fixed</a:t>
            </a:r>
          </a:p>
          <a:p>
            <a:pPr lvl="1"/>
            <a:r>
              <a:rPr lang="en-US" dirty="0" smtClean="0"/>
              <a:t>Requires multiple people for setup</a:t>
            </a:r>
          </a:p>
          <a:p>
            <a:pPr lvl="1"/>
            <a:r>
              <a:rPr lang="en-US" dirty="0" smtClean="0"/>
              <a:t>Expensive </a:t>
            </a:r>
          </a:p>
          <a:p>
            <a:pPr lvl="1"/>
            <a:r>
              <a:rPr lang="en-US" dirty="0" smtClean="0"/>
              <a:t>Heavy</a:t>
            </a:r>
          </a:p>
          <a:p>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10</a:t>
            </a:fld>
            <a:endParaRPr lang="en-US"/>
          </a:p>
        </p:txBody>
      </p:sp>
      <p:sp>
        <p:nvSpPr>
          <p:cNvPr id="4" name="Title 3"/>
          <p:cNvSpPr>
            <a:spLocks noGrp="1"/>
          </p:cNvSpPr>
          <p:nvPr>
            <p:ph type="title"/>
          </p:nvPr>
        </p:nvSpPr>
        <p:spPr/>
        <p:txBody>
          <a:bodyPr/>
          <a:lstStyle/>
          <a:p>
            <a:r>
              <a:rPr lang="en-US" dirty="0" smtClean="0"/>
              <a:t>Canopies</a:t>
            </a:r>
            <a:endParaRPr lang="en-US" dirty="0"/>
          </a:p>
        </p:txBody>
      </p:sp>
      <p:pic>
        <p:nvPicPr>
          <p:cNvPr id="5" name="Picture 4" descr="Screen Shot 2015-09-27 at 8.48.15 PM.png"/>
          <p:cNvPicPr>
            <a:picLocks noChangeAspect="1"/>
          </p:cNvPicPr>
          <p:nvPr/>
        </p:nvPicPr>
        <p:blipFill rotWithShape="1">
          <a:blip r:embed="rId2">
            <a:extLst>
              <a:ext uri="{28A0092B-C50C-407E-A947-70E740481C1C}">
                <a14:useLocalDpi xmlns:a14="http://schemas.microsoft.com/office/drawing/2010/main" val="0"/>
              </a:ext>
            </a:extLst>
          </a:blip>
          <a:srcRect t="5206"/>
          <a:stretch/>
        </p:blipFill>
        <p:spPr>
          <a:xfrm>
            <a:off x="5853699" y="3227983"/>
            <a:ext cx="2936771" cy="2737104"/>
          </a:xfrm>
          <a:prstGeom prst="rect">
            <a:avLst/>
          </a:prstGeom>
        </p:spPr>
      </p:pic>
      <p:sp>
        <p:nvSpPr>
          <p:cNvPr id="6" name="Footer Placeholder 5"/>
          <p:cNvSpPr>
            <a:spLocks noGrp="1"/>
          </p:cNvSpPr>
          <p:nvPr>
            <p:ph type="ftr" sz="quarter" idx="11"/>
          </p:nvPr>
        </p:nvSpPr>
        <p:spPr>
          <a:xfrm>
            <a:off x="0" y="6487273"/>
            <a:ext cx="8596832" cy="365125"/>
          </a:xfrm>
        </p:spPr>
        <p:txBody>
          <a:bodyPr/>
          <a:lstStyle/>
          <a:p>
            <a:r>
              <a:rPr lang="en-US" sz="800" b="1" dirty="0" smtClean="0"/>
              <a:t>References:</a:t>
            </a:r>
          </a:p>
          <a:p>
            <a:pPr lvl="0"/>
            <a:r>
              <a:rPr lang="en-US" sz="800" dirty="0"/>
              <a:t>"Canopies." </a:t>
            </a:r>
            <a:r>
              <a:rPr lang="en-US" sz="800" dirty="0" err="1"/>
              <a:t>Amazon.com</a:t>
            </a:r>
            <a:r>
              <a:rPr lang="en-US" sz="800" dirty="0"/>
              <a:t>:. </a:t>
            </a:r>
            <a:r>
              <a:rPr lang="en-US" sz="800" dirty="0" err="1"/>
              <a:t>N.p</a:t>
            </a:r>
            <a:r>
              <a:rPr lang="en-US" sz="800" dirty="0"/>
              <a:t>., </a:t>
            </a:r>
            <a:r>
              <a:rPr lang="en-US" sz="800" dirty="0" err="1"/>
              <a:t>n.d.</a:t>
            </a:r>
            <a:r>
              <a:rPr lang="en-US" sz="800" dirty="0"/>
              <a:t> Web. 22 Sept. 2015. </a:t>
            </a:r>
            <a:endParaRPr lang="en-US" sz="800" dirty="0" smtClean="0"/>
          </a:p>
          <a:p>
            <a:r>
              <a:rPr lang="en-US" sz="800" dirty="0"/>
              <a:t>"Canopies &amp; Shelters." Coleman. </a:t>
            </a:r>
            <a:r>
              <a:rPr lang="en-US" sz="800" dirty="0" err="1"/>
              <a:t>N.p</a:t>
            </a:r>
            <a:r>
              <a:rPr lang="en-US" sz="800" dirty="0"/>
              <a:t>., </a:t>
            </a:r>
            <a:r>
              <a:rPr lang="en-US" sz="800" dirty="0" err="1"/>
              <a:t>n.d.</a:t>
            </a:r>
            <a:r>
              <a:rPr lang="en-US" sz="800" dirty="0"/>
              <a:t> Web. 22 Sept. 2015.</a:t>
            </a:r>
          </a:p>
          <a:p>
            <a:pPr lvl="0"/>
            <a:endParaRPr lang="en-US" sz="800" dirty="0"/>
          </a:p>
          <a:p>
            <a:endParaRPr lang="en-US" sz="800" dirty="0"/>
          </a:p>
        </p:txBody>
      </p:sp>
    </p:spTree>
    <p:extLst>
      <p:ext uri="{BB962C8B-B14F-4D97-AF65-F5344CB8AC3E}">
        <p14:creationId xmlns:p14="http://schemas.microsoft.com/office/powerpoint/2010/main" val="34300453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9-27 at 8.49.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481" y="3350987"/>
            <a:ext cx="4268764" cy="2899176"/>
          </a:xfrm>
          <a:prstGeom prst="rect">
            <a:avLst/>
          </a:prstGeom>
        </p:spPr>
      </p:pic>
      <p:sp>
        <p:nvSpPr>
          <p:cNvPr id="2" name="Content Placeholder 1"/>
          <p:cNvSpPr>
            <a:spLocks noGrp="1"/>
          </p:cNvSpPr>
          <p:nvPr>
            <p:ph idx="1"/>
          </p:nvPr>
        </p:nvSpPr>
        <p:spPr>
          <a:xfrm>
            <a:off x="457200" y="2514263"/>
            <a:ext cx="7408333" cy="3735900"/>
          </a:xfrm>
        </p:spPr>
        <p:txBody>
          <a:bodyPr>
            <a:normAutofit fontScale="92500" lnSpcReduction="20000"/>
          </a:bodyPr>
          <a:lstStyle/>
          <a:p>
            <a:r>
              <a:rPr lang="en-US" dirty="0" smtClean="0"/>
              <a:t>Clothes made with fabrics with high Ultraviolet Protection Factor (UPF) by using tight weave, dark color, water repellant, and/or chemical treatment</a:t>
            </a:r>
          </a:p>
          <a:p>
            <a:r>
              <a:rPr lang="en-US" dirty="0" smtClean="0"/>
              <a:t>Advantages</a:t>
            </a:r>
          </a:p>
          <a:p>
            <a:pPr lvl="1"/>
            <a:r>
              <a:rPr lang="en-US" dirty="0" smtClean="0"/>
              <a:t>No need to reapply</a:t>
            </a:r>
          </a:p>
          <a:p>
            <a:pPr lvl="1"/>
            <a:r>
              <a:rPr lang="en-US" dirty="0" smtClean="0"/>
              <a:t>Not Messy</a:t>
            </a:r>
          </a:p>
          <a:p>
            <a:pPr lvl="1"/>
            <a:r>
              <a:rPr lang="en-US" dirty="0" smtClean="0"/>
              <a:t>Moves with the user</a:t>
            </a:r>
          </a:p>
          <a:p>
            <a:r>
              <a:rPr lang="en-US" dirty="0" smtClean="0"/>
              <a:t>Disadvantages</a:t>
            </a:r>
          </a:p>
          <a:p>
            <a:pPr lvl="1"/>
            <a:r>
              <a:rPr lang="en-US" dirty="0" smtClean="0"/>
              <a:t>Expensive</a:t>
            </a:r>
          </a:p>
          <a:p>
            <a:pPr lvl="1"/>
            <a:r>
              <a:rPr lang="en-US" dirty="0" smtClean="0"/>
              <a:t>Clingy/Uncomfortable</a:t>
            </a:r>
          </a:p>
          <a:p>
            <a:pPr lvl="1"/>
            <a:r>
              <a:rPr lang="en-US" dirty="0" smtClean="0"/>
              <a:t>Potential use of harmful chemicals</a:t>
            </a:r>
          </a:p>
          <a:p>
            <a:pPr lvl="1"/>
            <a:r>
              <a:rPr lang="en-US" dirty="0" smtClean="0"/>
              <a:t>Area unexposed (hands, face, etc.)</a:t>
            </a:r>
          </a:p>
          <a:p>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11</a:t>
            </a:fld>
            <a:endParaRPr lang="en-US"/>
          </a:p>
        </p:txBody>
      </p:sp>
      <p:sp>
        <p:nvSpPr>
          <p:cNvPr id="4" name="Title 3"/>
          <p:cNvSpPr>
            <a:spLocks noGrp="1"/>
          </p:cNvSpPr>
          <p:nvPr>
            <p:ph type="title"/>
          </p:nvPr>
        </p:nvSpPr>
        <p:spPr/>
        <p:txBody>
          <a:bodyPr>
            <a:normAutofit/>
          </a:bodyPr>
          <a:lstStyle/>
          <a:p>
            <a:r>
              <a:rPr lang="en-US" dirty="0" smtClean="0"/>
              <a:t>Sun-Protective Clothing</a:t>
            </a:r>
            <a:endParaRPr lang="en-US" dirty="0"/>
          </a:p>
        </p:txBody>
      </p:sp>
      <p:sp>
        <p:nvSpPr>
          <p:cNvPr id="5" name="Footer Placeholder 4"/>
          <p:cNvSpPr>
            <a:spLocks noGrp="1"/>
          </p:cNvSpPr>
          <p:nvPr>
            <p:ph type="ftr" sz="quarter" idx="11"/>
          </p:nvPr>
        </p:nvSpPr>
        <p:spPr>
          <a:xfrm>
            <a:off x="0" y="6487275"/>
            <a:ext cx="8763607" cy="365124"/>
          </a:xfrm>
        </p:spPr>
        <p:txBody>
          <a:bodyPr/>
          <a:lstStyle/>
          <a:p>
            <a:r>
              <a:rPr lang="en-US" sz="800" b="1" dirty="0" smtClean="0"/>
              <a:t>References:</a:t>
            </a:r>
          </a:p>
          <a:p>
            <a:pPr lvl="0"/>
            <a:r>
              <a:rPr lang="en-US" sz="800" dirty="0" err="1"/>
              <a:t>Gambichler</a:t>
            </a:r>
            <a:r>
              <a:rPr lang="en-US" sz="800" dirty="0"/>
              <a:t>, T. "The European Standard for Sun-protective Clothing." </a:t>
            </a:r>
            <a:r>
              <a:rPr lang="en-US" sz="800" i="1" dirty="0"/>
              <a:t>European Academy of Dermatology and Venereology</a:t>
            </a:r>
            <a:r>
              <a:rPr lang="en-US" sz="800" dirty="0"/>
              <a:t> (</a:t>
            </a:r>
            <a:r>
              <a:rPr lang="en-US" sz="800" dirty="0" err="1"/>
              <a:t>n.d.</a:t>
            </a:r>
            <a:r>
              <a:rPr lang="en-US" sz="800" dirty="0"/>
              <a:t>): 125-30. Web. 22 Sept. 2015.</a:t>
            </a:r>
          </a:p>
          <a:p>
            <a:endParaRPr lang="en-US" sz="800" b="1" dirty="0"/>
          </a:p>
        </p:txBody>
      </p:sp>
    </p:spTree>
    <p:extLst>
      <p:ext uri="{BB962C8B-B14F-4D97-AF65-F5344CB8AC3E}">
        <p14:creationId xmlns:p14="http://schemas.microsoft.com/office/powerpoint/2010/main" val="3970403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7D7A59-36E2-48B9-B146-C1E59501F63F}" type="slidenum">
              <a:rPr lang="en-US" smtClean="0"/>
              <a:pPr/>
              <a:t>12</a:t>
            </a:fld>
            <a:endParaRPr lang="en-US"/>
          </a:p>
        </p:txBody>
      </p:sp>
      <p:sp>
        <p:nvSpPr>
          <p:cNvPr id="4" name="Title 3"/>
          <p:cNvSpPr>
            <a:spLocks noGrp="1"/>
          </p:cNvSpPr>
          <p:nvPr>
            <p:ph type="title"/>
          </p:nvPr>
        </p:nvSpPr>
        <p:spPr/>
        <p:txBody>
          <a:bodyPr/>
          <a:lstStyle/>
          <a:p>
            <a:r>
              <a:rPr lang="en-US" dirty="0" smtClean="0"/>
              <a:t>UPF Rating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0274145"/>
              </p:ext>
            </p:extLst>
          </p:nvPr>
        </p:nvGraphicFramePr>
        <p:xfrm>
          <a:off x="1115805" y="2918991"/>
          <a:ext cx="6954684" cy="2655244"/>
        </p:xfrm>
        <a:graphic>
          <a:graphicData uri="http://schemas.openxmlformats.org/drawingml/2006/table">
            <a:tbl>
              <a:tblPr firstRow="1" bandRow="1">
                <a:tableStyleId>{5C22544A-7EE6-4342-B048-85BDC9FD1C3A}</a:tableStyleId>
              </a:tblPr>
              <a:tblGrid>
                <a:gridCol w="2097959"/>
                <a:gridCol w="2538497"/>
                <a:gridCol w="2318228"/>
              </a:tblGrid>
              <a:tr h="663811">
                <a:tc>
                  <a:txBody>
                    <a:bodyPr/>
                    <a:lstStyle/>
                    <a:p>
                      <a:pPr marL="0" marR="0" algn="ctr">
                        <a:spcBef>
                          <a:spcPts val="0"/>
                        </a:spcBef>
                        <a:spcAft>
                          <a:spcPts val="0"/>
                        </a:spcAft>
                      </a:pPr>
                      <a:r>
                        <a:rPr lang="en-US" sz="1800" b="1" dirty="0">
                          <a:solidFill>
                            <a:srgbClr val="000000"/>
                          </a:solidFill>
                          <a:effectLst/>
                          <a:latin typeface="Arial"/>
                          <a:ea typeface="ＭＳ ゴシック"/>
                          <a:cs typeface="Times New Roman"/>
                        </a:rPr>
                        <a:t>UPF Range</a:t>
                      </a:r>
                      <a:endParaRPr lang="en-US" sz="1800" dirty="0">
                        <a:solidFill>
                          <a:srgbClr val="000000"/>
                        </a:solidFill>
                        <a:effectLst/>
                        <a:latin typeface="Cambria"/>
                        <a:ea typeface="ＭＳ 明朝"/>
                        <a:cs typeface="Times New Roman"/>
                      </a:endParaRPr>
                    </a:p>
                  </a:txBody>
                  <a:tcPr marL="68580" marR="68580" marT="0" marB="0" anchor="ctr">
                    <a:lnL w="38100" cap="flat" cmpd="sng" algn="ctr">
                      <a:solidFill>
                        <a:srgbClr val="629DD1">
                          <a:lumMod val="75000"/>
                        </a:srgbClr>
                      </a:solidFill>
                      <a:prstDash val="solid"/>
                      <a:round/>
                      <a:headEnd type="none" w="med" len="med"/>
                      <a:tailEnd type="none" w="med" len="med"/>
                    </a:lnL>
                    <a:lnT w="38100" cap="flat" cmpd="sng" algn="ctr">
                      <a:solidFill>
                        <a:srgbClr val="629DD1">
                          <a:lumMod val="75000"/>
                        </a:srgbClr>
                      </a:solidFill>
                      <a:prstDash val="solid"/>
                      <a:round/>
                      <a:headEnd type="none" w="med" len="med"/>
                      <a:tailEnd type="none" w="med" len="med"/>
                    </a:lnT>
                  </a:tcPr>
                </a:tc>
                <a:tc>
                  <a:txBody>
                    <a:bodyPr/>
                    <a:lstStyle/>
                    <a:p>
                      <a:pPr marL="0" marR="0" algn="ctr">
                        <a:spcBef>
                          <a:spcPts val="0"/>
                        </a:spcBef>
                        <a:spcAft>
                          <a:spcPts val="0"/>
                        </a:spcAft>
                      </a:pPr>
                      <a:r>
                        <a:rPr lang="en-US" sz="1800" b="1" dirty="0">
                          <a:solidFill>
                            <a:srgbClr val="000000"/>
                          </a:solidFill>
                          <a:effectLst/>
                          <a:latin typeface="Arial"/>
                          <a:ea typeface="ＭＳ ゴシック"/>
                          <a:cs typeface="Times New Roman"/>
                        </a:rPr>
                        <a:t>Category of Protection</a:t>
                      </a:r>
                      <a:endParaRPr lang="en-US" sz="1800" dirty="0">
                        <a:solidFill>
                          <a:srgbClr val="000000"/>
                        </a:solidFill>
                        <a:effectLst/>
                        <a:latin typeface="Cambria"/>
                        <a:ea typeface="ＭＳ 明朝"/>
                        <a:cs typeface="Times New Roman"/>
                      </a:endParaRPr>
                    </a:p>
                  </a:txBody>
                  <a:tcPr marL="68580" marR="68580" marT="0" marB="0" anchor="ctr">
                    <a:lnT w="38100" cap="flat" cmpd="sng" algn="ctr">
                      <a:solidFill>
                        <a:srgbClr val="629DD1">
                          <a:lumMod val="75000"/>
                        </a:srgbClr>
                      </a:solidFill>
                      <a:prstDash val="solid"/>
                      <a:round/>
                      <a:headEnd type="none" w="med" len="med"/>
                      <a:tailEnd type="none" w="med" len="med"/>
                    </a:lnT>
                  </a:tcPr>
                </a:tc>
                <a:tc>
                  <a:txBody>
                    <a:bodyPr/>
                    <a:lstStyle/>
                    <a:p>
                      <a:pPr marL="0" marR="0" algn="ctr">
                        <a:spcBef>
                          <a:spcPts val="0"/>
                        </a:spcBef>
                        <a:spcAft>
                          <a:spcPts val="0"/>
                        </a:spcAft>
                      </a:pPr>
                      <a:r>
                        <a:rPr lang="en-US" sz="1800" b="1">
                          <a:solidFill>
                            <a:srgbClr val="000000"/>
                          </a:solidFill>
                          <a:effectLst/>
                          <a:latin typeface="Arial"/>
                          <a:ea typeface="ＭＳ ゴシック"/>
                          <a:cs typeface="Times New Roman"/>
                        </a:rPr>
                        <a:t>Effective UV-R Transmission (%)</a:t>
                      </a:r>
                      <a:endParaRPr lang="en-US" sz="1800">
                        <a:solidFill>
                          <a:srgbClr val="000000"/>
                        </a:solidFill>
                        <a:effectLst/>
                        <a:latin typeface="Cambria"/>
                        <a:ea typeface="ＭＳ 明朝"/>
                        <a:cs typeface="Times New Roman"/>
                      </a:endParaRPr>
                    </a:p>
                  </a:txBody>
                  <a:tcPr marL="68580" marR="68580" marT="0" marB="0" anchor="ctr">
                    <a:lnR w="38100" cap="flat" cmpd="sng" algn="ctr">
                      <a:solidFill>
                        <a:srgbClr val="629DD1">
                          <a:lumMod val="75000"/>
                        </a:srgbClr>
                      </a:solidFill>
                      <a:prstDash val="solid"/>
                      <a:round/>
                      <a:headEnd type="none" w="med" len="med"/>
                      <a:tailEnd type="none" w="med" len="med"/>
                    </a:lnR>
                    <a:lnT w="38100" cap="flat" cmpd="sng" algn="ctr">
                      <a:solidFill>
                        <a:srgbClr val="629DD1">
                          <a:lumMod val="75000"/>
                        </a:srgbClr>
                      </a:solidFill>
                      <a:prstDash val="solid"/>
                      <a:round/>
                      <a:headEnd type="none" w="med" len="med"/>
                      <a:tailEnd type="none" w="med" len="med"/>
                    </a:lnT>
                  </a:tcPr>
                </a:tc>
              </a:tr>
              <a:tr h="663811">
                <a:tc>
                  <a:txBody>
                    <a:bodyPr/>
                    <a:lstStyle/>
                    <a:p>
                      <a:pPr marL="0" marR="0" algn="ctr">
                        <a:spcBef>
                          <a:spcPts val="0"/>
                        </a:spcBef>
                        <a:spcAft>
                          <a:spcPts val="0"/>
                        </a:spcAft>
                      </a:pPr>
                      <a:r>
                        <a:rPr lang="en-US" sz="1800" b="1" dirty="0">
                          <a:solidFill>
                            <a:srgbClr val="000000"/>
                          </a:solidFill>
                          <a:effectLst/>
                          <a:latin typeface="Arial"/>
                          <a:ea typeface="ＭＳ ゴシック"/>
                          <a:cs typeface="Times New Roman"/>
                        </a:rPr>
                        <a:t>15-24</a:t>
                      </a:r>
                      <a:endParaRPr lang="en-US" sz="1800" dirty="0">
                        <a:solidFill>
                          <a:srgbClr val="000000"/>
                        </a:solidFill>
                        <a:effectLst/>
                        <a:latin typeface="Cambria"/>
                        <a:ea typeface="ＭＳ 明朝"/>
                        <a:cs typeface="Times New Roman"/>
                      </a:endParaRPr>
                    </a:p>
                  </a:txBody>
                  <a:tcPr marL="68580" marR="68580" marT="0" marB="0" anchor="ctr">
                    <a:lnL w="38100" cap="flat" cmpd="sng" algn="ctr">
                      <a:solidFill>
                        <a:srgbClr val="629DD1">
                          <a:lumMod val="75000"/>
                        </a:srgbClr>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800" dirty="0">
                          <a:solidFill>
                            <a:srgbClr val="000000"/>
                          </a:solidFill>
                          <a:effectLst/>
                          <a:latin typeface="Arial"/>
                          <a:ea typeface="ＭＳ ゴシック"/>
                          <a:cs typeface="Times New Roman"/>
                        </a:rPr>
                        <a:t>Good</a:t>
                      </a:r>
                      <a:endParaRPr lang="en-US" sz="18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a:solidFill>
                            <a:srgbClr val="000000"/>
                          </a:solidFill>
                          <a:effectLst/>
                          <a:latin typeface="Arial"/>
                          <a:ea typeface="ＭＳ ゴシック"/>
                          <a:cs typeface="Times New Roman"/>
                        </a:rPr>
                        <a:t>6.7-4.2</a:t>
                      </a:r>
                      <a:endParaRPr lang="en-US" sz="1800">
                        <a:solidFill>
                          <a:srgbClr val="000000"/>
                        </a:solidFill>
                        <a:effectLst/>
                        <a:latin typeface="Cambria"/>
                        <a:ea typeface="ＭＳ 明朝"/>
                        <a:cs typeface="Times New Roman"/>
                      </a:endParaRPr>
                    </a:p>
                  </a:txBody>
                  <a:tcPr marL="68580" marR="68580" marT="0" marB="0" anchor="ctr">
                    <a:lnR w="38100" cap="flat" cmpd="sng" algn="ctr">
                      <a:solidFill>
                        <a:srgbClr val="629DD1">
                          <a:lumMod val="75000"/>
                        </a:srgbClr>
                      </a:solidFill>
                      <a:prstDash val="solid"/>
                      <a:round/>
                      <a:headEnd type="none" w="med" len="med"/>
                      <a:tailEnd type="none" w="med" len="med"/>
                    </a:lnR>
                  </a:tcPr>
                </a:tc>
              </a:tr>
              <a:tr h="663811">
                <a:tc>
                  <a:txBody>
                    <a:bodyPr/>
                    <a:lstStyle/>
                    <a:p>
                      <a:pPr marL="0" marR="0" algn="ctr">
                        <a:spcBef>
                          <a:spcPts val="0"/>
                        </a:spcBef>
                        <a:spcAft>
                          <a:spcPts val="0"/>
                        </a:spcAft>
                      </a:pPr>
                      <a:r>
                        <a:rPr lang="en-US" sz="1800" b="1" dirty="0">
                          <a:solidFill>
                            <a:srgbClr val="000000"/>
                          </a:solidFill>
                          <a:effectLst/>
                          <a:latin typeface="Arial"/>
                          <a:ea typeface="ＭＳ ゴシック"/>
                          <a:cs typeface="Times New Roman"/>
                        </a:rPr>
                        <a:t>25-39</a:t>
                      </a:r>
                      <a:endParaRPr lang="en-US" sz="1800" dirty="0">
                        <a:solidFill>
                          <a:srgbClr val="000000"/>
                        </a:solidFill>
                        <a:effectLst/>
                        <a:latin typeface="Cambria"/>
                        <a:ea typeface="ＭＳ 明朝"/>
                        <a:cs typeface="Times New Roman"/>
                      </a:endParaRPr>
                    </a:p>
                  </a:txBody>
                  <a:tcPr marL="68580" marR="68580" marT="0" marB="0" anchor="ctr">
                    <a:lnL w="38100" cap="flat" cmpd="sng" algn="ctr">
                      <a:solidFill>
                        <a:srgbClr val="629DD1">
                          <a:lumMod val="75000"/>
                        </a:srgbClr>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800" dirty="0">
                          <a:solidFill>
                            <a:srgbClr val="000000"/>
                          </a:solidFill>
                          <a:effectLst/>
                          <a:latin typeface="Arial"/>
                          <a:ea typeface="ＭＳ ゴシック"/>
                          <a:cs typeface="Times New Roman"/>
                        </a:rPr>
                        <a:t>Very Good</a:t>
                      </a:r>
                      <a:endParaRPr lang="en-US" sz="18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800" dirty="0">
                          <a:solidFill>
                            <a:srgbClr val="000000"/>
                          </a:solidFill>
                          <a:effectLst/>
                          <a:latin typeface="Arial"/>
                          <a:ea typeface="ＭＳ ゴシック"/>
                          <a:cs typeface="Times New Roman"/>
                        </a:rPr>
                        <a:t>4.1-2.6</a:t>
                      </a:r>
                      <a:endParaRPr lang="en-US" sz="1800" dirty="0">
                        <a:solidFill>
                          <a:srgbClr val="000000"/>
                        </a:solidFill>
                        <a:effectLst/>
                        <a:latin typeface="Cambria"/>
                        <a:ea typeface="ＭＳ 明朝"/>
                        <a:cs typeface="Times New Roman"/>
                      </a:endParaRPr>
                    </a:p>
                  </a:txBody>
                  <a:tcPr marL="68580" marR="68580" marT="0" marB="0" anchor="ctr">
                    <a:lnR w="38100" cap="flat" cmpd="sng" algn="ctr">
                      <a:solidFill>
                        <a:srgbClr val="629DD1">
                          <a:lumMod val="75000"/>
                        </a:srgbClr>
                      </a:solidFill>
                      <a:prstDash val="solid"/>
                      <a:round/>
                      <a:headEnd type="none" w="med" len="med"/>
                      <a:tailEnd type="none" w="med" len="med"/>
                    </a:lnR>
                  </a:tcPr>
                </a:tc>
              </a:tr>
              <a:tr h="663811">
                <a:tc>
                  <a:txBody>
                    <a:bodyPr/>
                    <a:lstStyle/>
                    <a:p>
                      <a:pPr marL="0" marR="0" algn="ctr">
                        <a:spcBef>
                          <a:spcPts val="0"/>
                        </a:spcBef>
                        <a:spcAft>
                          <a:spcPts val="0"/>
                        </a:spcAft>
                      </a:pPr>
                      <a:r>
                        <a:rPr lang="en-US" sz="1800" b="1" dirty="0">
                          <a:solidFill>
                            <a:srgbClr val="000000"/>
                          </a:solidFill>
                          <a:effectLst/>
                          <a:latin typeface="Arial"/>
                          <a:ea typeface="ＭＳ ゴシック"/>
                          <a:cs typeface="Times New Roman"/>
                        </a:rPr>
                        <a:t>40-50, 50+</a:t>
                      </a:r>
                      <a:endParaRPr lang="en-US" sz="1800" dirty="0">
                        <a:solidFill>
                          <a:srgbClr val="000000"/>
                        </a:solidFill>
                        <a:effectLst/>
                        <a:latin typeface="Cambria"/>
                        <a:ea typeface="ＭＳ 明朝"/>
                        <a:cs typeface="Times New Roman"/>
                      </a:endParaRPr>
                    </a:p>
                  </a:txBody>
                  <a:tcPr marL="68580" marR="68580" marT="0" marB="0" anchor="ctr">
                    <a:lnL w="38100" cap="flat" cmpd="sng" algn="ctr">
                      <a:solidFill>
                        <a:srgbClr val="629DD1">
                          <a:lumMod val="75000"/>
                        </a:srgbClr>
                      </a:solidFill>
                      <a:prstDash val="solid"/>
                      <a:round/>
                      <a:headEnd type="none" w="med" len="med"/>
                      <a:tailEnd type="none" w="med" len="med"/>
                    </a:lnL>
                    <a:lnB w="38100" cap="flat" cmpd="sng" algn="ctr">
                      <a:solidFill>
                        <a:srgbClr val="629DD1">
                          <a:lumMod val="75000"/>
                        </a:srgb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rgbClr val="000000"/>
                          </a:solidFill>
                          <a:effectLst/>
                          <a:latin typeface="Arial"/>
                          <a:ea typeface="ＭＳ ゴシック"/>
                          <a:cs typeface="Times New Roman"/>
                        </a:rPr>
                        <a:t>Excellent</a:t>
                      </a:r>
                      <a:endParaRPr lang="en-US" sz="1800">
                        <a:solidFill>
                          <a:srgbClr val="000000"/>
                        </a:solidFill>
                        <a:effectLst/>
                        <a:latin typeface="Cambria"/>
                        <a:ea typeface="ＭＳ 明朝"/>
                        <a:cs typeface="Times New Roman"/>
                      </a:endParaRPr>
                    </a:p>
                  </a:txBody>
                  <a:tcPr marL="68580" marR="68580" marT="0" marB="0" anchor="ctr">
                    <a:lnB w="38100" cap="flat" cmpd="sng" algn="ctr">
                      <a:solidFill>
                        <a:srgbClr val="629DD1">
                          <a:lumMod val="75000"/>
                        </a:srgbClr>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Arial"/>
                          <a:ea typeface="ＭＳ ゴシック"/>
                          <a:cs typeface="Times New Roman"/>
                        </a:rPr>
                        <a:t>Less than 2.5</a:t>
                      </a:r>
                      <a:endParaRPr lang="en-US" sz="1800" dirty="0">
                        <a:solidFill>
                          <a:srgbClr val="000000"/>
                        </a:solidFill>
                        <a:effectLst/>
                        <a:latin typeface="Cambria"/>
                        <a:ea typeface="ＭＳ 明朝"/>
                        <a:cs typeface="Times New Roman"/>
                      </a:endParaRPr>
                    </a:p>
                  </a:txBody>
                  <a:tcPr marL="68580" marR="68580" marT="0" marB="0" anchor="ctr">
                    <a:lnR w="38100" cap="flat" cmpd="sng" algn="ctr">
                      <a:solidFill>
                        <a:srgbClr val="629DD1">
                          <a:lumMod val="75000"/>
                        </a:srgbClr>
                      </a:solidFill>
                      <a:prstDash val="solid"/>
                      <a:round/>
                      <a:headEnd type="none" w="med" len="med"/>
                      <a:tailEnd type="none" w="med" len="med"/>
                    </a:lnR>
                    <a:lnB w="38100" cap="flat" cmpd="sng" algn="ctr">
                      <a:solidFill>
                        <a:srgbClr val="629DD1">
                          <a:lumMod val="75000"/>
                        </a:srgbClr>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a:xfrm>
            <a:off x="0" y="6492875"/>
            <a:ext cx="8789286" cy="365125"/>
          </a:xfrm>
        </p:spPr>
        <p:txBody>
          <a:bodyPr/>
          <a:lstStyle/>
          <a:p>
            <a:r>
              <a:rPr lang="en-US" sz="800" b="1" dirty="0" smtClean="0"/>
              <a:t>References:</a:t>
            </a:r>
          </a:p>
          <a:p>
            <a:pPr lvl="0"/>
            <a:r>
              <a:rPr lang="en-US" sz="800" dirty="0"/>
              <a:t>Harrison, Simone L. "The North Queensland ‘‘Sun-Safe Clothing’’ Study: Design and Baseline Results of a Randomized Trial to Determine the Effectiveness of Sun-Protective Clothing in Preventing Melanocytic Nevi." </a:t>
            </a:r>
            <a:r>
              <a:rPr lang="en-US" sz="800" i="1" dirty="0"/>
              <a:t>American Journal of Epidemiology</a:t>
            </a:r>
            <a:r>
              <a:rPr lang="en-US" sz="800" dirty="0"/>
              <a:t> 161.6 (2005): n. </a:t>
            </a:r>
            <a:r>
              <a:rPr lang="en-US" sz="800" dirty="0" err="1"/>
              <a:t>pag</a:t>
            </a:r>
            <a:r>
              <a:rPr lang="en-US" sz="800" dirty="0"/>
              <a:t>. Web. 22 Sept. 2015.</a:t>
            </a:r>
          </a:p>
          <a:p>
            <a:endParaRPr lang="en-US" b="1" dirty="0"/>
          </a:p>
        </p:txBody>
      </p:sp>
    </p:spTree>
    <p:extLst>
      <p:ext uri="{BB962C8B-B14F-4D97-AF65-F5344CB8AC3E}">
        <p14:creationId xmlns:p14="http://schemas.microsoft.com/office/powerpoint/2010/main" val="2647313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Patent WO2013020562 A1 </a:t>
            </a:r>
            <a:r>
              <a:rPr lang="en-US" dirty="0" smtClean="0"/>
              <a:t>: designed to automatically track sun during the day using optical sensors that pinpoint position of sun</a:t>
            </a:r>
          </a:p>
          <a:p>
            <a:r>
              <a:rPr lang="en-US" dirty="0" smtClean="0"/>
              <a:t>Powered by rechargeable battery/solar panel</a:t>
            </a:r>
          </a:p>
          <a:p>
            <a:r>
              <a:rPr lang="en-US" dirty="0" smtClean="0"/>
              <a:t>Advantages</a:t>
            </a:r>
          </a:p>
          <a:p>
            <a:pPr lvl="1"/>
            <a:r>
              <a:rPr lang="en-US" dirty="0" smtClean="0"/>
              <a:t>Automatic adjustment to provide maximum protection</a:t>
            </a:r>
          </a:p>
          <a:p>
            <a:r>
              <a:rPr lang="en-US" dirty="0" smtClean="0"/>
              <a:t>Disadvantages</a:t>
            </a:r>
          </a:p>
          <a:p>
            <a:pPr lvl="1"/>
            <a:r>
              <a:rPr lang="en-US" dirty="0" smtClean="0"/>
              <a:t>No user preference available</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13</a:t>
            </a:fld>
            <a:endParaRPr lang="en-US"/>
          </a:p>
        </p:txBody>
      </p:sp>
      <p:sp>
        <p:nvSpPr>
          <p:cNvPr id="4" name="Title 3"/>
          <p:cNvSpPr>
            <a:spLocks noGrp="1"/>
          </p:cNvSpPr>
          <p:nvPr>
            <p:ph type="title"/>
          </p:nvPr>
        </p:nvSpPr>
        <p:spPr/>
        <p:txBody>
          <a:bodyPr>
            <a:normAutofit fontScale="90000"/>
          </a:bodyPr>
          <a:lstStyle/>
          <a:p>
            <a:pPr algn="l"/>
            <a:r>
              <a:rPr lang="en-US" dirty="0" smtClean="0"/>
              <a:t>Patent:</a:t>
            </a:r>
            <a:br>
              <a:rPr lang="en-US" dirty="0" smtClean="0"/>
            </a:br>
            <a:r>
              <a:rPr lang="en-US" dirty="0" smtClean="0"/>
              <a:t> Automated Sun-Tracking Umbrella</a:t>
            </a:r>
            <a:endParaRPr lang="en-US" dirty="0"/>
          </a:p>
        </p:txBody>
      </p:sp>
      <p:sp>
        <p:nvSpPr>
          <p:cNvPr id="5" name="Footer Placeholder 4"/>
          <p:cNvSpPr>
            <a:spLocks noGrp="1"/>
          </p:cNvSpPr>
          <p:nvPr>
            <p:ph type="ftr" sz="quarter" idx="11"/>
          </p:nvPr>
        </p:nvSpPr>
        <p:spPr>
          <a:xfrm>
            <a:off x="0" y="6432726"/>
            <a:ext cx="8493162" cy="365124"/>
          </a:xfrm>
        </p:spPr>
        <p:txBody>
          <a:bodyPr/>
          <a:lstStyle/>
          <a:p>
            <a:r>
              <a:rPr lang="en-US" b="1" dirty="0" smtClean="0"/>
              <a:t>References:</a:t>
            </a:r>
          </a:p>
          <a:p>
            <a:pPr lvl="0"/>
            <a:r>
              <a:rPr lang="en-US" dirty="0"/>
              <a:t>"Patent WO2013020562A1 - Automated Sun Tracking Umbrella." </a:t>
            </a:r>
            <a:r>
              <a:rPr lang="en-US" i="1" dirty="0"/>
              <a:t>Google Books</a:t>
            </a:r>
            <a:r>
              <a:rPr lang="en-US" dirty="0"/>
              <a:t>. </a:t>
            </a:r>
            <a:r>
              <a:rPr lang="en-US" dirty="0" err="1"/>
              <a:t>N.p</a:t>
            </a:r>
            <a:r>
              <a:rPr lang="en-US" dirty="0"/>
              <a:t>., </a:t>
            </a:r>
            <a:r>
              <a:rPr lang="en-US" dirty="0" err="1"/>
              <a:t>n.d.</a:t>
            </a:r>
            <a:r>
              <a:rPr lang="en-US" dirty="0"/>
              <a:t> Web. 23 Sept. 2015.</a:t>
            </a:r>
          </a:p>
          <a:p>
            <a:endParaRPr lang="en-US" b="1" dirty="0"/>
          </a:p>
        </p:txBody>
      </p:sp>
    </p:spTree>
    <p:extLst>
      <p:ext uri="{BB962C8B-B14F-4D97-AF65-F5344CB8AC3E}">
        <p14:creationId xmlns:p14="http://schemas.microsoft.com/office/powerpoint/2010/main" val="34656116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82284" y="3175477"/>
            <a:ext cx="4639466" cy="2260659"/>
            <a:chOff x="0" y="0"/>
            <a:chExt cx="5080635" cy="2176145"/>
          </a:xfrm>
        </p:grpSpPr>
        <p:pic>
          <p:nvPicPr>
            <p:cNvPr id="6" name="Picture 5" descr="http://patentimages.storage.googleapis.com/US7631653B2/US07631653-20091215-D00005.png"/>
            <p:cNvPicPr>
              <a:picLocks noChangeAspect="1"/>
            </p:cNvPicPr>
            <p:nvPr/>
          </p:nvPicPr>
          <p:blipFill rotWithShape="1">
            <a:blip r:embed="rId2" cstate="print">
              <a:extLst>
                <a:ext uri="{28A0092B-C50C-407E-A947-70E740481C1C}">
                  <a14:useLocalDpi xmlns:a14="http://schemas.microsoft.com/office/drawing/2010/main" val="0"/>
                </a:ext>
              </a:extLst>
            </a:blip>
            <a:srcRect b="5856"/>
            <a:stretch/>
          </p:blipFill>
          <p:spPr bwMode="auto">
            <a:xfrm>
              <a:off x="2425700" y="5080"/>
              <a:ext cx="2654935" cy="2171065"/>
            </a:xfrm>
            <a:prstGeom prst="rect">
              <a:avLst/>
            </a:prstGeom>
            <a:noFill/>
            <a:ln>
              <a:noFill/>
            </a:ln>
            <a:extLst>
              <a:ext uri="{53640926-AAD7-44d8-BBD7-CCE9431645EC}">
                <a14:shadowObscured xmlns:a14="http://schemas.microsoft.com/office/drawing/2010/main"/>
              </a:ext>
            </a:extLst>
          </p:spPr>
        </p:pic>
        <p:pic>
          <p:nvPicPr>
            <p:cNvPr id="7" name="Picture 6" descr="http://patentimages.storage.googleapis.com/US7631653B2/US07631653-20091215-D00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25065" cy="2095500"/>
            </a:xfrm>
            <a:prstGeom prst="rect">
              <a:avLst/>
            </a:prstGeom>
            <a:noFill/>
            <a:ln>
              <a:noFill/>
            </a:ln>
          </p:spPr>
        </p:pic>
      </p:grpSp>
      <p:sp>
        <p:nvSpPr>
          <p:cNvPr id="2" name="Content Placeholder 1"/>
          <p:cNvSpPr>
            <a:spLocks noGrp="1"/>
          </p:cNvSpPr>
          <p:nvPr>
            <p:ph idx="1"/>
          </p:nvPr>
        </p:nvSpPr>
        <p:spPr>
          <a:xfrm>
            <a:off x="286922" y="2544749"/>
            <a:ext cx="5459828" cy="3705414"/>
          </a:xfrm>
        </p:spPr>
        <p:txBody>
          <a:bodyPr>
            <a:normAutofit/>
          </a:bodyPr>
          <a:lstStyle/>
          <a:p>
            <a:r>
              <a:rPr lang="en-US" dirty="0" smtClean="0"/>
              <a:t>Manual and automatic movement of umbrella</a:t>
            </a:r>
          </a:p>
          <a:p>
            <a:r>
              <a:rPr lang="en-US" dirty="0" smtClean="0"/>
              <a:t>Advantages</a:t>
            </a:r>
          </a:p>
          <a:p>
            <a:pPr lvl="1"/>
            <a:r>
              <a:rPr lang="en-US" dirty="0" smtClean="0"/>
              <a:t>User preference available</a:t>
            </a:r>
          </a:p>
          <a:p>
            <a:r>
              <a:rPr lang="en-US" dirty="0" smtClean="0"/>
              <a:t>Disadvantages</a:t>
            </a:r>
          </a:p>
          <a:p>
            <a:pPr lvl="1"/>
            <a:r>
              <a:rPr lang="en-US" dirty="0" smtClean="0"/>
              <a:t>Add-on piece to umbrella</a:t>
            </a:r>
          </a:p>
          <a:p>
            <a:pPr lvl="2"/>
            <a:r>
              <a:rPr lang="en-US" dirty="0" smtClean="0"/>
              <a:t> less portability</a:t>
            </a:r>
          </a:p>
          <a:p>
            <a:pPr lvl="1"/>
            <a:r>
              <a:rPr lang="en-US" dirty="0" smtClean="0"/>
              <a:t>Requires users to be alert to readjust </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14</a:t>
            </a:fld>
            <a:endParaRPr lang="en-US"/>
          </a:p>
        </p:txBody>
      </p:sp>
      <p:sp>
        <p:nvSpPr>
          <p:cNvPr id="4" name="Title 3"/>
          <p:cNvSpPr>
            <a:spLocks noGrp="1"/>
          </p:cNvSpPr>
          <p:nvPr>
            <p:ph type="title"/>
          </p:nvPr>
        </p:nvSpPr>
        <p:spPr/>
        <p:txBody>
          <a:bodyPr>
            <a:normAutofit fontScale="90000"/>
          </a:bodyPr>
          <a:lstStyle/>
          <a:p>
            <a:pPr algn="l"/>
            <a:r>
              <a:rPr lang="en-US" dirty="0" smtClean="0"/>
              <a:t>Patent:</a:t>
            </a:r>
            <a:br>
              <a:rPr lang="en-US" dirty="0" smtClean="0"/>
            </a:br>
            <a:r>
              <a:rPr lang="en-US" dirty="0" smtClean="0"/>
              <a:t>Automated Movement of Umbrella</a:t>
            </a:r>
            <a:endParaRPr lang="en-US" dirty="0"/>
          </a:p>
        </p:txBody>
      </p:sp>
      <p:sp>
        <p:nvSpPr>
          <p:cNvPr id="8" name="Footer Placeholder 7"/>
          <p:cNvSpPr>
            <a:spLocks noGrp="1"/>
          </p:cNvSpPr>
          <p:nvPr>
            <p:ph type="ftr" sz="quarter" idx="11"/>
          </p:nvPr>
        </p:nvSpPr>
        <p:spPr>
          <a:xfrm>
            <a:off x="0" y="6432727"/>
            <a:ext cx="8493162" cy="365124"/>
          </a:xfrm>
        </p:spPr>
        <p:txBody>
          <a:bodyPr/>
          <a:lstStyle/>
          <a:p>
            <a:r>
              <a:rPr lang="en-US" sz="800" b="1" dirty="0" smtClean="0"/>
              <a:t>References:</a:t>
            </a:r>
          </a:p>
          <a:p>
            <a:pPr lvl="0"/>
            <a:r>
              <a:rPr lang="en-US" sz="800" dirty="0"/>
              <a:t>"Patent US7631653 - Apparatus for Automated Movement of an Umbrella." </a:t>
            </a:r>
            <a:r>
              <a:rPr lang="en-US" sz="800" i="1" dirty="0"/>
              <a:t>Google Books</a:t>
            </a:r>
            <a:r>
              <a:rPr lang="en-US" sz="800" dirty="0"/>
              <a:t>. </a:t>
            </a:r>
            <a:r>
              <a:rPr lang="en-US" sz="800" dirty="0" err="1"/>
              <a:t>N.p</a:t>
            </a:r>
            <a:r>
              <a:rPr lang="en-US" sz="800" dirty="0"/>
              <a:t>., </a:t>
            </a:r>
            <a:r>
              <a:rPr lang="en-US" sz="800" dirty="0" err="1"/>
              <a:t>n.d.</a:t>
            </a:r>
            <a:r>
              <a:rPr lang="en-US" sz="800" dirty="0"/>
              <a:t> Web. 23 Sept. 2015.</a:t>
            </a:r>
          </a:p>
          <a:p>
            <a:endParaRPr lang="en-US" sz="800" b="1" dirty="0"/>
          </a:p>
        </p:txBody>
      </p:sp>
    </p:spTree>
    <p:extLst>
      <p:ext uri="{BB962C8B-B14F-4D97-AF65-F5344CB8AC3E}">
        <p14:creationId xmlns:p14="http://schemas.microsoft.com/office/powerpoint/2010/main" val="16929487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7D7A59-36E2-48B9-B146-C1E59501F63F}" type="slidenum">
              <a:rPr lang="en-US" smtClean="0"/>
              <a:pPr/>
              <a:t>15</a:t>
            </a:fld>
            <a:endParaRPr lang="en-US"/>
          </a:p>
        </p:txBody>
      </p:sp>
      <p:sp>
        <p:nvSpPr>
          <p:cNvPr id="4" name="Title 3"/>
          <p:cNvSpPr>
            <a:spLocks noGrp="1"/>
          </p:cNvSpPr>
          <p:nvPr>
            <p:ph type="title" idx="4294967295"/>
          </p:nvPr>
        </p:nvSpPr>
        <p:spPr>
          <a:xfrm>
            <a:off x="2382179" y="-76517"/>
            <a:ext cx="6118744" cy="1252537"/>
          </a:xfrm>
        </p:spPr>
        <p:txBody>
          <a:bodyPr>
            <a:normAutofit/>
          </a:bodyPr>
          <a:lstStyle/>
          <a:p>
            <a:pPr algn="r"/>
            <a:r>
              <a:rPr lang="en-US" sz="3200" dirty="0" smtClean="0"/>
              <a:t>Need/Project Scope</a:t>
            </a:r>
            <a:endParaRPr lang="en-US" sz="3200" dirty="0"/>
          </a:p>
        </p:txBody>
      </p:sp>
      <p:graphicFrame>
        <p:nvGraphicFramePr>
          <p:cNvPr id="5" name="Diagram 4"/>
          <p:cNvGraphicFramePr/>
          <p:nvPr>
            <p:extLst>
              <p:ext uri="{D42A27DB-BD31-4B8C-83A1-F6EECF244321}">
                <p14:modId xmlns:p14="http://schemas.microsoft.com/office/powerpoint/2010/main" val="3484092060"/>
              </p:ext>
            </p:extLst>
          </p:nvPr>
        </p:nvGraphicFramePr>
        <p:xfrm>
          <a:off x="578011" y="1412418"/>
          <a:ext cx="8052499" cy="502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4892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7A59-36E2-48B9-B146-C1E59501F63F}" type="slidenum">
              <a:rPr lang="en-US" smtClean="0"/>
              <a:pPr/>
              <a:t>16</a:t>
            </a:fld>
            <a:endParaRPr lang="en-US"/>
          </a:p>
        </p:txBody>
      </p:sp>
      <p:sp>
        <p:nvSpPr>
          <p:cNvPr id="3" name="Title 3"/>
          <p:cNvSpPr txBox="1">
            <a:spLocks/>
          </p:cNvSpPr>
          <p:nvPr/>
        </p:nvSpPr>
        <p:spPr>
          <a:xfrm>
            <a:off x="2382179" y="-76517"/>
            <a:ext cx="6118744" cy="12525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200" dirty="0" smtClean="0"/>
              <a:t>Design Specifications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11072009"/>
              </p:ext>
            </p:extLst>
          </p:nvPr>
        </p:nvGraphicFramePr>
        <p:xfrm>
          <a:off x="459496" y="1695605"/>
          <a:ext cx="8196932" cy="4919675"/>
        </p:xfrm>
        <a:graphic>
          <a:graphicData uri="http://schemas.openxmlformats.org/drawingml/2006/table">
            <a:tbl>
              <a:tblPr firstRow="1" bandRow="1">
                <a:tableStyleId>{5C22544A-7EE6-4342-B048-85BDC9FD1C3A}</a:tableStyleId>
              </a:tblPr>
              <a:tblGrid>
                <a:gridCol w="2049233"/>
                <a:gridCol w="2049233"/>
                <a:gridCol w="2049233"/>
                <a:gridCol w="2049233"/>
              </a:tblGrid>
              <a:tr h="268652">
                <a:tc>
                  <a:txBody>
                    <a:bodyPr/>
                    <a:lstStyle/>
                    <a:p>
                      <a:pPr marL="0" marR="0" algn="ctr">
                        <a:spcBef>
                          <a:spcPts val="0"/>
                        </a:spcBef>
                        <a:spcAft>
                          <a:spcPts val="0"/>
                        </a:spcAft>
                      </a:pPr>
                      <a:r>
                        <a:rPr lang="en-US" sz="1100" b="1" dirty="0">
                          <a:solidFill>
                            <a:srgbClr val="000000"/>
                          </a:solidFill>
                          <a:effectLst/>
                          <a:latin typeface="Arial"/>
                          <a:ea typeface="Times New Roman"/>
                          <a:cs typeface="Times New Roman"/>
                        </a:rPr>
                        <a:t>Attributes</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lnB w="38100" cap="flat" cmpd="sng" algn="ctr">
                      <a:solidFill>
                        <a:srgbClr val="629DD1">
                          <a:lumMod val="75000"/>
                        </a:srgbClr>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100" b="1" dirty="0">
                          <a:solidFill>
                            <a:srgbClr val="000000"/>
                          </a:solidFill>
                          <a:effectLst/>
                          <a:latin typeface="Arial"/>
                          <a:ea typeface="Times New Roman"/>
                          <a:cs typeface="Times New Roman"/>
                        </a:rPr>
                        <a:t>Units</a:t>
                      </a:r>
                      <a:endParaRPr lang="en-US" sz="1200" dirty="0">
                        <a:solidFill>
                          <a:srgbClr val="000000"/>
                        </a:solidFill>
                        <a:effectLst/>
                        <a:latin typeface="Cambria"/>
                        <a:ea typeface="ＭＳ 明朝"/>
                        <a:cs typeface="Times New Roman"/>
                      </a:endParaRPr>
                    </a:p>
                  </a:txBody>
                  <a:tcPr marL="68580" marR="68580" marT="0" marB="0" anchor="ctr">
                    <a:lnT w="12700" cap="flat" cmpd="sng" algn="ctr">
                      <a:solidFill>
                        <a:prstClr val="black"/>
                      </a:solidFill>
                      <a:prstDash val="solid"/>
                      <a:round/>
                      <a:headEnd type="none" w="med" len="med"/>
                      <a:tailEnd type="none" w="med" len="med"/>
                    </a:lnT>
                    <a:lnB w="38100" cap="flat" cmpd="sng" algn="ctr">
                      <a:solidFill>
                        <a:srgbClr val="629DD1">
                          <a:lumMod val="75000"/>
                        </a:srgbClr>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100" b="1" dirty="0">
                          <a:solidFill>
                            <a:srgbClr val="000000"/>
                          </a:solidFill>
                          <a:effectLst/>
                          <a:latin typeface="Arial"/>
                          <a:ea typeface="Times New Roman"/>
                          <a:cs typeface="Times New Roman"/>
                        </a:rPr>
                        <a:t>Specific Values</a:t>
                      </a:r>
                      <a:endParaRPr lang="en-US" sz="1200" dirty="0">
                        <a:solidFill>
                          <a:srgbClr val="000000"/>
                        </a:solidFill>
                        <a:effectLst/>
                        <a:latin typeface="Cambria"/>
                        <a:ea typeface="ＭＳ 明朝"/>
                        <a:cs typeface="Times New Roman"/>
                      </a:endParaRPr>
                    </a:p>
                  </a:txBody>
                  <a:tcPr marL="68580" marR="68580" marT="0" marB="0" anchor="ctr">
                    <a:lnT w="12700" cap="flat" cmpd="sng" algn="ctr">
                      <a:solidFill>
                        <a:prstClr val="black"/>
                      </a:solidFill>
                      <a:prstDash val="solid"/>
                      <a:round/>
                      <a:headEnd type="none" w="med" len="med"/>
                      <a:tailEnd type="none" w="med" len="med"/>
                    </a:lnT>
                    <a:lnB w="38100" cap="flat" cmpd="sng" algn="ctr">
                      <a:solidFill>
                        <a:srgbClr val="629DD1">
                          <a:lumMod val="75000"/>
                        </a:srgbClr>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100" b="1" dirty="0">
                          <a:solidFill>
                            <a:srgbClr val="000000"/>
                          </a:solidFill>
                          <a:effectLst/>
                          <a:latin typeface="Arial"/>
                          <a:ea typeface="Times New Roman"/>
                          <a:cs typeface="Times New Roman"/>
                        </a:rPr>
                        <a:t>Notes</a:t>
                      </a:r>
                      <a:endParaRPr lang="en-US" sz="1200" dirty="0">
                        <a:solidFill>
                          <a:srgbClr val="000000"/>
                        </a:solidFill>
                        <a:effectLst/>
                        <a:latin typeface="Cambria"/>
                        <a:ea typeface="ＭＳ 明朝"/>
                        <a:cs typeface="Times New Roman"/>
                      </a:endParaRPr>
                    </a:p>
                  </a:txBody>
                  <a:tcPr marL="68580" marR="68580" marT="0" marB="0" anchor="ct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38100" cap="flat" cmpd="sng" algn="ctr">
                      <a:solidFill>
                        <a:srgbClr val="629DD1">
                          <a:lumMod val="75000"/>
                        </a:srgbClr>
                      </a:solidFill>
                      <a:prstDash val="solid"/>
                      <a:round/>
                      <a:headEnd type="none" w="med" len="med"/>
                      <a:tailEnd type="none" w="med" len="med"/>
                    </a:lnB>
                    <a:solidFill>
                      <a:schemeClr val="accent1">
                        <a:lumMod val="40000"/>
                        <a:lumOff val="60000"/>
                      </a:schemeClr>
                    </a:solidFill>
                  </a:tcPr>
                </a:tc>
              </a:tr>
              <a:tr h="199384">
                <a:tc>
                  <a:txBody>
                    <a:bodyPr/>
                    <a:lstStyle/>
                    <a:p>
                      <a:pPr marL="0" marR="0">
                        <a:spcBef>
                          <a:spcPts val="0"/>
                        </a:spcBef>
                        <a:spcAft>
                          <a:spcPts val="0"/>
                        </a:spcAft>
                      </a:pPr>
                      <a:r>
                        <a:rPr lang="en-US" sz="1100" b="1" dirty="0">
                          <a:solidFill>
                            <a:srgbClr val="000000"/>
                          </a:solidFill>
                          <a:effectLst/>
                          <a:latin typeface="Arial"/>
                          <a:ea typeface="Times New Roman"/>
                          <a:cs typeface="Times New Roman"/>
                        </a:rPr>
                        <a:t>Temperature Range</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lnT w="38100" cap="flat" cmpd="sng" algn="ctr">
                      <a:solidFill>
                        <a:srgbClr val="629DD1">
                          <a:lumMod val="75000"/>
                        </a:srgbClr>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Degrees C</a:t>
                      </a:r>
                      <a:endParaRPr lang="en-US" sz="1200">
                        <a:solidFill>
                          <a:srgbClr val="000000"/>
                        </a:solidFill>
                        <a:effectLst/>
                        <a:latin typeface="Cambria"/>
                        <a:ea typeface="ＭＳ 明朝"/>
                        <a:cs typeface="Times New Roman"/>
                      </a:endParaRPr>
                    </a:p>
                  </a:txBody>
                  <a:tcPr marL="68580" marR="68580" marT="0" marB="0" anchor="ctr">
                    <a:lnT w="38100" cap="flat" cmpd="sng" algn="ctr">
                      <a:solidFill>
                        <a:srgbClr val="629DD1">
                          <a:lumMod val="75000"/>
                        </a:srgbClr>
                      </a:solidFill>
                      <a:prstDash val="solid"/>
                      <a:round/>
                      <a:headEnd type="none" w="med" len="med"/>
                      <a:tailEnd type="none" w="med" len="med"/>
                    </a:lnT>
                  </a:tcPr>
                </a:tc>
                <a:tc>
                  <a:txBody>
                    <a:bodyPr/>
                    <a:lstStyle/>
                    <a:p>
                      <a:pPr marL="0" marR="0" algn="ctr">
                        <a:spcBef>
                          <a:spcPts val="0"/>
                        </a:spcBef>
                        <a:spcAft>
                          <a:spcPts val="0"/>
                        </a:spcAft>
                      </a:pPr>
                      <a:r>
                        <a:rPr lang="en-US" sz="1100" dirty="0">
                          <a:solidFill>
                            <a:srgbClr val="000000"/>
                          </a:solidFill>
                          <a:effectLst/>
                          <a:latin typeface="Arial"/>
                          <a:ea typeface="Times New Roman"/>
                          <a:cs typeface="Times New Roman"/>
                        </a:rPr>
                        <a:t>-40 to 58</a:t>
                      </a:r>
                      <a:endParaRPr lang="en-US" sz="1200" dirty="0">
                        <a:solidFill>
                          <a:srgbClr val="000000"/>
                        </a:solidFill>
                        <a:effectLst/>
                        <a:latin typeface="Cambria"/>
                        <a:ea typeface="ＭＳ 明朝"/>
                        <a:cs typeface="Times New Roman"/>
                      </a:endParaRPr>
                    </a:p>
                  </a:txBody>
                  <a:tcPr marL="68580" marR="68580" marT="0" marB="0" anchor="ctr">
                    <a:lnT w="38100" cap="flat" cmpd="sng" algn="ctr">
                      <a:solidFill>
                        <a:srgbClr val="629DD1">
                          <a:lumMod val="75000"/>
                        </a:srgbClr>
                      </a:solidFill>
                      <a:prstDash val="solid"/>
                      <a:round/>
                      <a:headEnd type="none" w="med" len="med"/>
                      <a:tailEnd type="none" w="med" len="med"/>
                    </a:lnT>
                  </a:tcP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lnT w="38100" cap="flat" cmpd="sng" algn="ctr">
                      <a:solidFill>
                        <a:srgbClr val="629DD1">
                          <a:lumMod val="75000"/>
                        </a:srgbClr>
                      </a:solidFill>
                      <a:prstDash val="solid"/>
                      <a:round/>
                      <a:headEnd type="none" w="med" len="med"/>
                      <a:tailEnd type="none" w="med" len="med"/>
                    </a:lnT>
                  </a:tcPr>
                </a:tc>
              </a:tr>
              <a:tr h="199384">
                <a:tc>
                  <a:txBody>
                    <a:bodyPr/>
                    <a:lstStyle/>
                    <a:p>
                      <a:pPr marL="0" marR="0">
                        <a:spcBef>
                          <a:spcPts val="0"/>
                        </a:spcBef>
                        <a:spcAft>
                          <a:spcPts val="0"/>
                        </a:spcAft>
                      </a:pPr>
                      <a:r>
                        <a:rPr lang="en-US" sz="1100" b="1">
                          <a:solidFill>
                            <a:srgbClr val="000000"/>
                          </a:solidFill>
                          <a:effectLst/>
                          <a:latin typeface="Arial"/>
                          <a:ea typeface="Times New Roman"/>
                          <a:cs typeface="Times New Roman"/>
                        </a:rPr>
                        <a:t>Cost</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Low Cost</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USD</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&lt; 200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0" marR="0">
                        <a:spcBef>
                          <a:spcPts val="0"/>
                        </a:spcBef>
                        <a:spcAft>
                          <a:spcPts val="0"/>
                        </a:spcAft>
                      </a:pPr>
                      <a:r>
                        <a:rPr lang="en-US" sz="1100" b="1" dirty="0">
                          <a:solidFill>
                            <a:srgbClr val="000000"/>
                          </a:solidFill>
                          <a:effectLst/>
                          <a:latin typeface="Arial"/>
                          <a:ea typeface="Times New Roman"/>
                          <a:cs typeface="Times New Roman"/>
                        </a:rPr>
                        <a:t>Protection</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UV Protective Material</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UPF</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&gt; 30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Water Resistant</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rain/splash resistant</a:t>
                      </a:r>
                      <a:endParaRPr lang="en-US" sz="1200">
                        <a:solidFill>
                          <a:srgbClr val="000000"/>
                        </a:solidFill>
                        <a:effectLst/>
                        <a:latin typeface="Cambria"/>
                        <a:ea typeface="ＭＳ 明朝"/>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0" marR="0">
                        <a:spcBef>
                          <a:spcPts val="0"/>
                        </a:spcBef>
                        <a:spcAft>
                          <a:spcPts val="0"/>
                        </a:spcAft>
                      </a:pPr>
                      <a:r>
                        <a:rPr lang="en-US" sz="1100" b="1" dirty="0">
                          <a:solidFill>
                            <a:srgbClr val="000000"/>
                          </a:solidFill>
                          <a:effectLst/>
                          <a:latin typeface="Arial"/>
                          <a:ea typeface="Times New Roman"/>
                          <a:cs typeface="Times New Roman"/>
                        </a:rPr>
                        <a:t>Light Weight</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dirty="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If Carried</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lbs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&lt; 10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If Wheeled</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dirty="0" err="1">
                          <a:solidFill>
                            <a:srgbClr val="000000"/>
                          </a:solidFill>
                          <a:effectLst/>
                          <a:latin typeface="Arial"/>
                          <a:ea typeface="Times New Roman"/>
                          <a:cs typeface="Times New Roman"/>
                        </a:rPr>
                        <a:t>lbs</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&lt; 30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0" marR="0">
                        <a:spcBef>
                          <a:spcPts val="0"/>
                        </a:spcBef>
                        <a:spcAft>
                          <a:spcPts val="0"/>
                        </a:spcAft>
                      </a:pPr>
                      <a:r>
                        <a:rPr lang="en-US" sz="1100" b="1">
                          <a:solidFill>
                            <a:srgbClr val="000000"/>
                          </a:solidFill>
                          <a:effectLst/>
                          <a:latin typeface="Arial"/>
                          <a:ea typeface="Times New Roman"/>
                          <a:cs typeface="Times New Roman"/>
                        </a:rPr>
                        <a:t>Easy to Use</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Set up time</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minutes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&lt; 5</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Extended periods of use</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hours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&gt; 8</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517636">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Use on multiple types of terrain</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be able to stand on grass, sand, and impenetrable surfaces</a:t>
                      </a:r>
                      <a:endParaRPr lang="en-US" sz="1200">
                        <a:solidFill>
                          <a:srgbClr val="000000"/>
                        </a:solidFill>
                        <a:effectLst/>
                        <a:latin typeface="Cambria"/>
                        <a:ea typeface="ＭＳ 明朝"/>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Wind Resistant</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mph</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&gt; 40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Minimum Lifetime</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years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5 </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a:solidFill>
                            <a:srgbClr val="000000"/>
                          </a:solidFill>
                          <a:effectLst/>
                          <a:latin typeface="Arial"/>
                          <a:ea typeface="Times New Roman"/>
                          <a:cs typeface="Times New Roman"/>
                        </a:rPr>
                        <a:t>Shadow to fit 2 adults</a:t>
                      </a:r>
                      <a:endParaRPr lang="en-US" sz="120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ft</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&gt; 4 x 6</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Minimum Height</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dirty="0" smtClean="0">
                          <a:solidFill>
                            <a:srgbClr val="000000"/>
                          </a:solidFill>
                          <a:effectLst/>
                          <a:latin typeface="Arial"/>
                          <a:ea typeface="Times New Roman"/>
                          <a:cs typeface="Times New Roman"/>
                        </a:rPr>
                        <a:t>meters</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dirty="0" smtClean="0">
                          <a:solidFill>
                            <a:srgbClr val="000000"/>
                          </a:solidFill>
                          <a:effectLst/>
                          <a:latin typeface="Arial"/>
                          <a:ea typeface="Times New Roman"/>
                          <a:cs typeface="Times New Roman"/>
                        </a:rPr>
                        <a:t>1.12</a:t>
                      </a:r>
                      <a:endParaRPr lang="en-US" sz="1200" dirty="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 </a:t>
                      </a:r>
                      <a:endParaRPr lang="en-US" sz="1200">
                        <a:solidFill>
                          <a:srgbClr val="000000"/>
                        </a:solidFill>
                        <a:effectLst/>
                        <a:latin typeface="Cambria"/>
                        <a:ea typeface="ＭＳ 明朝"/>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0" marR="0">
                        <a:spcBef>
                          <a:spcPts val="0"/>
                        </a:spcBef>
                        <a:spcAft>
                          <a:spcPts val="0"/>
                        </a:spcAft>
                      </a:pPr>
                      <a:r>
                        <a:rPr lang="en-US" sz="1100" b="1" dirty="0">
                          <a:solidFill>
                            <a:srgbClr val="000000"/>
                          </a:solidFill>
                          <a:effectLst/>
                          <a:latin typeface="Arial"/>
                          <a:ea typeface="Times New Roman"/>
                          <a:cs typeface="Times New Roman"/>
                        </a:rPr>
                        <a:t>Movement</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Adjusting time</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seconds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&lt; 60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345091">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Sensors check shade periodically</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minutes</a:t>
                      </a:r>
                      <a:endParaRPr lang="en-US" sz="1200">
                        <a:solidFill>
                          <a:srgbClr val="000000"/>
                        </a:solidFill>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1100">
                          <a:solidFill>
                            <a:srgbClr val="000000"/>
                          </a:solidFill>
                          <a:effectLst/>
                          <a:latin typeface="Arial"/>
                          <a:ea typeface="Times New Roman"/>
                          <a:cs typeface="Times New Roman"/>
                        </a:rPr>
                        <a:t>60</a:t>
                      </a:r>
                      <a:endParaRPr lang="en-US" sz="1200">
                        <a:solidFill>
                          <a:srgbClr val="000000"/>
                        </a:solidFill>
                        <a:effectLst/>
                        <a:latin typeface="Cambria"/>
                        <a:ea typeface="ＭＳ 明朝"/>
                        <a:cs typeface="Times New Roman"/>
                      </a:endParaRPr>
                    </a:p>
                  </a:txBody>
                  <a:tcPr marL="68580" marR="68580" marT="0" marB="0" anchor="ctr"/>
                </a:tc>
                <a:tc>
                  <a:txBody>
                    <a:bodyPr/>
                    <a:lstStyle/>
                    <a:p>
                      <a:endParaRPr lang="en-US" sz="120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tcPr>
                </a:tc>
              </a:tr>
              <a:tr h="199384">
                <a:tc>
                  <a:txBody>
                    <a:bodyPr/>
                    <a:lstStyle/>
                    <a:p>
                      <a:pPr marL="160020" marR="0">
                        <a:spcBef>
                          <a:spcPts val="0"/>
                        </a:spcBef>
                        <a:spcAft>
                          <a:spcPts val="0"/>
                        </a:spcAft>
                      </a:pPr>
                      <a:r>
                        <a:rPr lang="en-US" sz="1100" i="1" dirty="0">
                          <a:solidFill>
                            <a:srgbClr val="000000"/>
                          </a:solidFill>
                          <a:effectLst/>
                          <a:latin typeface="Arial"/>
                          <a:ea typeface="Times New Roman"/>
                          <a:cs typeface="Times New Roman"/>
                        </a:rPr>
                        <a:t>Solar powered</a:t>
                      </a:r>
                      <a:endParaRPr lang="en-US" sz="1200" dirty="0">
                        <a:solidFill>
                          <a:srgbClr val="000000"/>
                        </a:solidFill>
                        <a:effectLst/>
                        <a:latin typeface="Cambria"/>
                        <a:ea typeface="ＭＳ 明朝"/>
                        <a:cs typeface="Times New Roman"/>
                      </a:endParaRPr>
                    </a:p>
                  </a:txBody>
                  <a:tcPr marL="68580" marR="68580" marT="0" marB="0" anchor="ctr">
                    <a:lnL w="12700" cap="flat" cmpd="sng" algn="ctr">
                      <a:solidFill>
                        <a:prstClr val="black"/>
                      </a:solidFill>
                      <a:prstDash val="solid"/>
                      <a:round/>
                      <a:headEnd type="none" w="med" len="med"/>
                      <a:tailEnd type="none" w="med" len="med"/>
                    </a:lnL>
                    <a:lnB w="12700" cap="flat" cmpd="sng" algn="ctr">
                      <a:solidFill>
                        <a:prstClr val="black"/>
                      </a:solidFill>
                      <a:prstDash val="solid"/>
                      <a:round/>
                      <a:headEnd type="none" w="med" len="med"/>
                      <a:tailEnd type="none" w="med" len="med"/>
                    </a:lnB>
                    <a:solidFill>
                      <a:schemeClr val="bg1"/>
                    </a:solidFill>
                  </a:tcPr>
                </a:tc>
                <a:tc>
                  <a:txBody>
                    <a:bodyPr/>
                    <a:lstStyle/>
                    <a:p>
                      <a:endParaRPr lang="en-US" sz="1200">
                        <a:solidFill>
                          <a:srgbClr val="000000"/>
                        </a:solidFill>
                        <a:effectLst/>
                        <a:latin typeface="Calibri"/>
                        <a:ea typeface="ＭＳ ゴシック"/>
                        <a:cs typeface="Times New Roman"/>
                      </a:endParaRPr>
                    </a:p>
                  </a:txBody>
                  <a:tcPr marL="68580" marR="68580" marT="0" marB="0" anchor="ctr">
                    <a:lnB w="12700" cap="flat" cmpd="sng" algn="ctr">
                      <a:solidFill>
                        <a:prstClr val="black"/>
                      </a:solidFill>
                      <a:prstDash val="solid"/>
                      <a:round/>
                      <a:headEnd type="none" w="med" len="med"/>
                      <a:tailEnd type="none" w="med" len="med"/>
                    </a:lnB>
                  </a:tcPr>
                </a:tc>
                <a:tc>
                  <a:txBody>
                    <a:bodyPr/>
                    <a:lstStyle/>
                    <a:p>
                      <a:endParaRPr lang="en-US" sz="1200">
                        <a:solidFill>
                          <a:srgbClr val="000000"/>
                        </a:solidFill>
                        <a:effectLst/>
                        <a:latin typeface="Calibri"/>
                        <a:ea typeface="ＭＳ ゴシック"/>
                        <a:cs typeface="Times New Roman"/>
                      </a:endParaRPr>
                    </a:p>
                  </a:txBody>
                  <a:tcPr marL="68580" marR="68580" marT="0" marB="0" anchor="ctr">
                    <a:lnB w="12700" cap="flat" cmpd="sng" algn="ctr">
                      <a:solidFill>
                        <a:prstClr val="black"/>
                      </a:solidFill>
                      <a:prstDash val="solid"/>
                      <a:round/>
                      <a:headEnd type="none" w="med" len="med"/>
                      <a:tailEnd type="none" w="med" len="med"/>
                    </a:lnB>
                  </a:tcPr>
                </a:tc>
                <a:tc>
                  <a:txBody>
                    <a:bodyPr/>
                    <a:lstStyle/>
                    <a:p>
                      <a:endParaRPr lang="en-US" sz="1200" dirty="0">
                        <a:solidFill>
                          <a:srgbClr val="000000"/>
                        </a:solidFill>
                        <a:effectLst/>
                        <a:latin typeface="Calibri"/>
                        <a:ea typeface="ＭＳ ゴシック"/>
                        <a:cs typeface="Times New Roman"/>
                      </a:endParaRPr>
                    </a:p>
                  </a:txBody>
                  <a:tcPr marL="68580" marR="68580" marT="0" marB="0" anchor="ctr">
                    <a:lnR w="12700" cap="flat" cmpd="sng" algn="ctr">
                      <a:solidFill>
                        <a:prstClr val="black"/>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54343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Design Calculations</a:t>
            </a:r>
            <a:endParaRPr lang="en-US"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17</a:t>
            </a:fld>
            <a:endParaRPr lang="en-US"/>
          </a:p>
        </p:txBody>
      </p:sp>
      <p:sp>
        <p:nvSpPr>
          <p:cNvPr id="6" name="TextBox 5"/>
          <p:cNvSpPr txBox="1"/>
          <p:nvPr/>
        </p:nvSpPr>
        <p:spPr>
          <a:xfrm>
            <a:off x="699771" y="2367972"/>
            <a:ext cx="7987029" cy="4247316"/>
          </a:xfrm>
          <a:prstGeom prst="rect">
            <a:avLst/>
          </a:prstGeom>
          <a:noFill/>
        </p:spPr>
        <p:txBody>
          <a:bodyPr wrap="square" rtlCol="0">
            <a:spAutoFit/>
          </a:bodyPr>
          <a:lstStyle/>
          <a:p>
            <a:r>
              <a:rPr lang="en-US" b="1" dirty="0" smtClean="0">
                <a:latin typeface="Cambria"/>
                <a:cs typeface="Cambria"/>
              </a:rPr>
              <a:t>Low-Cost: </a:t>
            </a:r>
            <a:r>
              <a:rPr lang="en-US" dirty="0" smtClean="0">
                <a:latin typeface="Cambria"/>
                <a:cs typeface="Cambria"/>
              </a:rPr>
              <a:t>(Less than 200 USD)</a:t>
            </a:r>
          </a:p>
          <a:p>
            <a:endParaRPr lang="en-US" dirty="0" smtClean="0">
              <a:latin typeface="Cambria"/>
              <a:cs typeface="Cambria"/>
            </a:endParaRPr>
          </a:p>
          <a:p>
            <a:pPr>
              <a:lnSpc>
                <a:spcPct val="120000"/>
              </a:lnSpc>
            </a:pPr>
            <a:endParaRPr lang="en-US" sz="1200" dirty="0">
              <a:latin typeface="Cambria"/>
              <a:cs typeface="Cambria"/>
            </a:endParaRPr>
          </a:p>
          <a:p>
            <a:pPr>
              <a:lnSpc>
                <a:spcPct val="120000"/>
              </a:lnSpc>
            </a:pPr>
            <a:r>
              <a:rPr lang="en-US" sz="1400" b="1" dirty="0" smtClean="0">
                <a:latin typeface="Cambria"/>
                <a:cs typeface="Cambria"/>
              </a:rPr>
              <a:t>Comparison to Sun Protective Clothing:</a:t>
            </a:r>
          </a:p>
          <a:p>
            <a:pPr>
              <a:lnSpc>
                <a:spcPct val="120000"/>
              </a:lnSpc>
            </a:pPr>
            <a:r>
              <a:rPr lang="en-US" sz="1400" dirty="0" smtClean="0">
                <a:latin typeface="Cambria"/>
                <a:cs typeface="Cambria"/>
              </a:rPr>
              <a:t>𝐴𝑣𝑔 </a:t>
            </a:r>
            <a:r>
              <a:rPr lang="en-US" sz="1400" dirty="0">
                <a:latin typeface="Cambria"/>
                <a:cs typeface="Cambria"/>
              </a:rPr>
              <a:t>𝑐𝑜𝑠𝑡 𝑜𝑓 𝑠𝑢𝑛 𝑝𝑟𝑜𝑡𝑒𝑐𝑡𝑖𝑣𝑒 𝑇 − </a:t>
            </a:r>
            <a:r>
              <a:rPr lang="en-US" sz="1400" dirty="0" smtClean="0">
                <a:latin typeface="Cambria"/>
                <a:cs typeface="Cambria"/>
              </a:rPr>
              <a:t>𝑠h𝑖𝑟𝑡 </a:t>
            </a:r>
            <a:r>
              <a:rPr lang="en-US" sz="1400" dirty="0">
                <a:latin typeface="Cambria"/>
                <a:cs typeface="Cambria"/>
              </a:rPr>
              <a:t>= 50 𝑈𝑆𝐷</a:t>
            </a:r>
            <a:br>
              <a:rPr lang="en-US" sz="1400" dirty="0">
                <a:latin typeface="Cambria"/>
                <a:cs typeface="Cambria"/>
              </a:rPr>
            </a:br>
            <a:r>
              <a:rPr lang="en-US" sz="1400" dirty="0">
                <a:latin typeface="Cambria"/>
                <a:cs typeface="Cambria"/>
              </a:rPr>
              <a:t>𝐶𝑜𝑠𝑡 𝑓𝑜𝑟 2 𝑝𝑒𝑜𝑝𝑙𝑒 = 2 ∗ 50 𝑈𝑆𝐷 = 100 𝑈𝑆𝐷</a:t>
            </a:r>
            <a:br>
              <a:rPr lang="en-US" sz="1400" dirty="0">
                <a:latin typeface="Cambria"/>
                <a:cs typeface="Cambria"/>
              </a:rPr>
            </a:br>
            <a:r>
              <a:rPr lang="en-US" sz="1400" dirty="0">
                <a:latin typeface="Cambria"/>
                <a:cs typeface="Cambria"/>
              </a:rPr>
              <a:t>𝐴𝑠𝑠𝑢𝑚𝑖𝑛𝑔 𝑒𝑎𝑐h 𝑝𝑒𝑟𝑠𝑜𝑛 𝑏𝑢𝑦𝑠 𝑜𝑛𝑒 𝑠h𝑖𝑟𝑡 𝑝𝑒𝑟 𝑦𝑒𝑎𝑟, 𝐶𝑜𝑠𝑡 𝑜𝑓 𝑐𝑙𝑜𝑡h𝑖𝑛𝑔 = 500 𝑈𝑆𝐷 𝑝𝑒𝑟 5 𝑦𝑒𝑎𝑟𝑠 </a:t>
            </a:r>
            <a:endParaRPr lang="en-US" sz="1400" dirty="0" smtClean="0">
              <a:latin typeface="Cambria"/>
              <a:cs typeface="Cambria"/>
            </a:endParaRPr>
          </a:p>
          <a:p>
            <a:pPr>
              <a:lnSpc>
                <a:spcPct val="120000"/>
              </a:lnSpc>
            </a:pPr>
            <a:r>
              <a:rPr lang="en-US" sz="1400" dirty="0" smtClean="0">
                <a:latin typeface="Cambria"/>
                <a:cs typeface="Cambria"/>
              </a:rPr>
              <a:t>𝐶𝑜𝑚𝑝𝑎𝑟𝑖𝑠𝑜𝑛 </a:t>
            </a:r>
            <a:r>
              <a:rPr lang="en-US" sz="1400" dirty="0">
                <a:latin typeface="Cambria"/>
                <a:cs typeface="Cambria"/>
              </a:rPr>
              <a:t>𝑡𝑜 𝑑𝑒𝑣𝑖𝑐𝑒: 500 − 200 = </a:t>
            </a:r>
            <a:r>
              <a:rPr lang="en-US" sz="1400" dirty="0">
                <a:solidFill>
                  <a:srgbClr val="FF0000"/>
                </a:solidFill>
                <a:latin typeface="Cambria"/>
                <a:cs typeface="Cambria"/>
              </a:rPr>
              <a:t>300 𝑈𝑆𝐷 𝑆𝑎𝑣𝑒𝑑 𝑜𝑣𝑒𝑟 5 𝑦𝑒𝑎𝑟 𝑠𝑝𝑎𝑛</a:t>
            </a:r>
            <a:br>
              <a:rPr lang="en-US" sz="1400" dirty="0">
                <a:solidFill>
                  <a:srgbClr val="FF0000"/>
                </a:solidFill>
                <a:latin typeface="Cambria"/>
                <a:cs typeface="Cambria"/>
              </a:rPr>
            </a:br>
            <a:endParaRPr lang="en-US" sz="1400" dirty="0" smtClean="0">
              <a:solidFill>
                <a:srgbClr val="FF0000"/>
              </a:solidFill>
              <a:latin typeface="Cambria"/>
              <a:cs typeface="Cambria"/>
            </a:endParaRPr>
          </a:p>
          <a:p>
            <a:pPr>
              <a:lnSpc>
                <a:spcPct val="120000"/>
              </a:lnSpc>
            </a:pPr>
            <a:r>
              <a:rPr lang="en-US" sz="1400" b="1" dirty="0" smtClean="0">
                <a:latin typeface="Cambria"/>
                <a:cs typeface="Cambria"/>
              </a:rPr>
              <a:t>Comparison to Ideal Sunscreen Use:</a:t>
            </a:r>
          </a:p>
          <a:p>
            <a:pPr>
              <a:lnSpc>
                <a:spcPct val="120000"/>
              </a:lnSpc>
            </a:pPr>
            <a:r>
              <a:rPr lang="en-US" sz="1400" dirty="0" smtClean="0">
                <a:latin typeface="Cambria"/>
                <a:cs typeface="Cambria"/>
              </a:rPr>
              <a:t>𝐴𝑣𝑔 </a:t>
            </a:r>
            <a:r>
              <a:rPr lang="en-US" sz="1400" dirty="0">
                <a:latin typeface="Cambria"/>
                <a:cs typeface="Cambria"/>
              </a:rPr>
              <a:t>𝑐𝑜𝑠𝑡 𝑝𝑒𝑟 𝑦𝑒𝑎𝑟 𝑓𝑜𝑟 𝑎𝑑𝑢𝑙𝑡 𝑢𝑠𝑖𝑛𝑔 𝑖𝑑𝑒𝑎𝑙 𝑎𝑚𝑜𝑢𝑛𝑡 𝑜𝑓 𝑏𝑎𝑠𝑖𝑐 𝑠𝑢𝑛𝑠𝑐𝑟𝑒𝑒𝑛 </a:t>
            </a:r>
            <a:r>
              <a:rPr lang="en-US" sz="1400" dirty="0" smtClean="0">
                <a:latin typeface="Cambria"/>
                <a:cs typeface="Cambria"/>
              </a:rPr>
              <a:t>𝑏𝑟𝑎𝑛𝑑 </a:t>
            </a:r>
            <a:r>
              <a:rPr lang="en-US" sz="1400" dirty="0">
                <a:latin typeface="Cambria"/>
                <a:cs typeface="Cambria"/>
              </a:rPr>
              <a:t>= 235.96 𝑈𝑆𝐷 </a:t>
            </a:r>
            <a:endParaRPr lang="en-US" sz="1400" dirty="0" smtClean="0">
              <a:latin typeface="Cambria"/>
              <a:cs typeface="Cambria"/>
            </a:endParaRPr>
          </a:p>
          <a:p>
            <a:pPr>
              <a:lnSpc>
                <a:spcPct val="120000"/>
              </a:lnSpc>
            </a:pPr>
            <a:r>
              <a:rPr lang="en-US" sz="1400" dirty="0" smtClean="0">
                <a:latin typeface="Cambria"/>
                <a:cs typeface="Cambria"/>
              </a:rPr>
              <a:t>𝐶𝑜𝑠𝑡 </a:t>
            </a:r>
            <a:r>
              <a:rPr lang="en-US" sz="1400" dirty="0">
                <a:latin typeface="Cambria"/>
                <a:cs typeface="Cambria"/>
              </a:rPr>
              <a:t>𝑓𝑜𝑟 2 𝑝𝑒𝑜𝑝𝑙𝑒 𝑝𝑒𝑟 𝑦𝑒𝑎𝑟 = 2 ∗ 235.96 = 471.92 𝑈𝑆𝐷</a:t>
            </a:r>
            <a:br>
              <a:rPr lang="en-US" sz="1400" dirty="0">
                <a:latin typeface="Cambria"/>
                <a:cs typeface="Cambria"/>
              </a:rPr>
            </a:br>
            <a:r>
              <a:rPr lang="en-US" sz="1400" dirty="0">
                <a:latin typeface="Cambria"/>
                <a:cs typeface="Cambria"/>
              </a:rPr>
              <a:t>𝐶𝑜𝑠𝑡 𝑓𝑜𝑟 5 𝑦𝑒𝑎𝑟𝑠 𝑜𝑓 𝑠𝑢𝑛𝑠𝑐𝑟𝑒𝑒𝑛 𝑢𝑠𝑒 𝑓𝑜𝑟 2 𝑝𝑒𝑜𝑝𝑙𝑒 = 5 ∗ 471.92 = 2,359.60 𝑈𝑆𝐷</a:t>
            </a:r>
            <a:br>
              <a:rPr lang="en-US" sz="1400" dirty="0">
                <a:latin typeface="Cambria"/>
                <a:cs typeface="Cambria"/>
              </a:rPr>
            </a:br>
            <a:r>
              <a:rPr lang="en-US" sz="1400" dirty="0">
                <a:latin typeface="Cambria"/>
                <a:cs typeface="Cambria"/>
              </a:rPr>
              <a:t>2,359.60 − 200 = </a:t>
            </a:r>
            <a:r>
              <a:rPr lang="en-US" sz="1400" dirty="0">
                <a:solidFill>
                  <a:srgbClr val="FF0000"/>
                </a:solidFill>
                <a:latin typeface="Cambria"/>
                <a:cs typeface="Cambria"/>
              </a:rPr>
              <a:t>2,159.60 𝑈𝑆𝐷 𝑆𝑎𝑣𝑒𝑑 𝑜𝑣𝑒𝑟 5 𝑦𝑒𝑎𝑟 𝑠𝑝𝑎𝑛</a:t>
            </a:r>
            <a:br>
              <a:rPr lang="en-US" sz="1400" dirty="0">
                <a:solidFill>
                  <a:srgbClr val="FF0000"/>
                </a:solidFill>
                <a:latin typeface="Cambria"/>
                <a:cs typeface="Cambria"/>
              </a:rPr>
            </a:br>
            <a:endParaRPr lang="en-US" sz="1400" dirty="0">
              <a:solidFill>
                <a:srgbClr val="FF0000"/>
              </a:solidFill>
              <a:latin typeface="Cambria"/>
              <a:cs typeface="Cambria"/>
            </a:endParaRPr>
          </a:p>
          <a:p>
            <a:endParaRPr lang="en-US" dirty="0">
              <a:latin typeface="Cambria"/>
              <a:cs typeface="Cambria"/>
            </a:endParaRPr>
          </a:p>
        </p:txBody>
      </p:sp>
      <p:sp>
        <p:nvSpPr>
          <p:cNvPr id="3" name="Footer Placeholder 2"/>
          <p:cNvSpPr>
            <a:spLocks noGrp="1"/>
          </p:cNvSpPr>
          <p:nvPr>
            <p:ph type="ftr" sz="quarter" idx="11"/>
          </p:nvPr>
        </p:nvSpPr>
        <p:spPr>
          <a:xfrm>
            <a:off x="0" y="6492875"/>
            <a:ext cx="8639882" cy="365125"/>
          </a:xfrm>
        </p:spPr>
        <p:txBody>
          <a:bodyPr/>
          <a:lstStyle/>
          <a:p>
            <a:r>
              <a:rPr lang="en-US" sz="800" b="1" dirty="0" smtClean="0"/>
              <a:t>References:</a:t>
            </a:r>
          </a:p>
          <a:p>
            <a:pPr lvl="0"/>
            <a:r>
              <a:rPr lang="en-US" sz="800" dirty="0" err="1"/>
              <a:t>Johal</a:t>
            </a:r>
            <a:r>
              <a:rPr lang="en-US" sz="800" dirty="0"/>
              <a:t>, </a:t>
            </a:r>
            <a:r>
              <a:rPr lang="en-US" sz="800" dirty="0" err="1"/>
              <a:t>Ritika</a:t>
            </a:r>
            <a:r>
              <a:rPr lang="en-US" sz="800" dirty="0"/>
              <a:t>; Leo, Michael S; Ma, Brian; &amp; </a:t>
            </a:r>
            <a:r>
              <a:rPr lang="en-US" sz="800" dirty="0" err="1"/>
              <a:t>Sivamani</a:t>
            </a:r>
            <a:r>
              <a:rPr lang="en-US" sz="800" dirty="0"/>
              <a:t>, Raja K. (2014). The economic burden of sunscreen usage. </a:t>
            </a:r>
            <a:r>
              <a:rPr lang="en-US" sz="800" i="1" dirty="0"/>
              <a:t>Dermatology Online Journal</a:t>
            </a:r>
            <a:r>
              <a:rPr lang="en-US" sz="800" dirty="0"/>
              <a:t>, 20(6). doj_22860</a:t>
            </a:r>
            <a:r>
              <a:rPr lang="en-US" sz="800" dirty="0" smtClean="0"/>
              <a:t>.</a:t>
            </a:r>
          </a:p>
          <a:p>
            <a:r>
              <a:rPr lang="en-US" sz="800" dirty="0"/>
              <a:t>"Women's Sun Protective Swimwear." </a:t>
            </a:r>
            <a:r>
              <a:rPr lang="en-US" sz="800" i="1" dirty="0"/>
              <a:t>Women: Sun Protective Swimwear</a:t>
            </a:r>
            <a:r>
              <a:rPr lang="en-US" sz="800" dirty="0"/>
              <a:t>. </a:t>
            </a:r>
            <a:r>
              <a:rPr lang="en-US" sz="800" dirty="0" err="1"/>
              <a:t>N.p</a:t>
            </a:r>
            <a:r>
              <a:rPr lang="en-US" sz="800" dirty="0"/>
              <a:t>., </a:t>
            </a:r>
            <a:r>
              <a:rPr lang="en-US" sz="800" dirty="0" err="1"/>
              <a:t>n.d.</a:t>
            </a:r>
            <a:r>
              <a:rPr lang="en-US" sz="800" dirty="0"/>
              <a:t> Web. 22 Sept. 2015.</a:t>
            </a:r>
          </a:p>
          <a:p>
            <a:pPr lvl="0"/>
            <a:endParaRPr lang="en-US" sz="800" dirty="0"/>
          </a:p>
          <a:p>
            <a:endParaRPr lang="en-US" sz="800" dirty="0"/>
          </a:p>
        </p:txBody>
      </p:sp>
    </p:spTree>
    <p:extLst>
      <p:ext uri="{BB962C8B-B14F-4D97-AF65-F5344CB8AC3E}">
        <p14:creationId xmlns:p14="http://schemas.microsoft.com/office/powerpoint/2010/main" val="28217721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Calculations</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18</a:t>
            </a:fld>
            <a:endParaRPr lang="en-US"/>
          </a:p>
        </p:txBody>
      </p:sp>
      <p:grpSp>
        <p:nvGrpSpPr>
          <p:cNvPr id="5" name="Group 4"/>
          <p:cNvGrpSpPr/>
          <p:nvPr/>
        </p:nvGrpSpPr>
        <p:grpSpPr>
          <a:xfrm>
            <a:off x="1478262" y="2667006"/>
            <a:ext cx="5869335" cy="2952163"/>
            <a:chOff x="0" y="302783"/>
            <a:chExt cx="5486400" cy="2399837"/>
          </a:xfrm>
        </p:grpSpPr>
        <p:grpSp>
          <p:nvGrpSpPr>
            <p:cNvPr id="10" name="Group 9"/>
            <p:cNvGrpSpPr/>
            <p:nvPr/>
          </p:nvGrpSpPr>
          <p:grpSpPr>
            <a:xfrm>
              <a:off x="0" y="302783"/>
              <a:ext cx="5073650" cy="2399837"/>
              <a:chOff x="0" y="0"/>
              <a:chExt cx="5829300" cy="2717800"/>
            </a:xfrm>
          </p:grpSpPr>
          <p:grpSp>
            <p:nvGrpSpPr>
              <p:cNvPr id="11" name="Group 10"/>
              <p:cNvGrpSpPr/>
              <p:nvPr/>
            </p:nvGrpSpPr>
            <p:grpSpPr>
              <a:xfrm>
                <a:off x="0" y="0"/>
                <a:ext cx="3657600" cy="2717800"/>
                <a:chOff x="0" y="0"/>
                <a:chExt cx="3657600" cy="2717800"/>
              </a:xfrm>
            </p:grpSpPr>
            <p:sp>
              <p:nvSpPr>
                <p:cNvPr id="21" name="Text Box 9"/>
                <p:cNvSpPr txBox="1"/>
                <p:nvPr/>
              </p:nvSpPr>
              <p:spPr>
                <a:xfrm>
                  <a:off x="0" y="1943100"/>
                  <a:ext cx="9144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Arial"/>
                      <a:ea typeface="ＭＳ 明朝"/>
                      <a:cs typeface="Times New Roman"/>
                    </a:rPr>
                    <a:t>0.53 m</a:t>
                  </a:r>
                  <a:endParaRPr lang="en-US" sz="1200">
                    <a:effectLst/>
                    <a:ea typeface="ＭＳ 明朝"/>
                    <a:cs typeface="Times New Roman"/>
                  </a:endParaRPr>
                </a:p>
              </p:txBody>
            </p:sp>
            <p:grpSp>
              <p:nvGrpSpPr>
                <p:cNvPr id="22" name="Group 21"/>
                <p:cNvGrpSpPr/>
                <p:nvPr/>
              </p:nvGrpSpPr>
              <p:grpSpPr>
                <a:xfrm>
                  <a:off x="800100" y="0"/>
                  <a:ext cx="2857500" cy="2717800"/>
                  <a:chOff x="0" y="0"/>
                  <a:chExt cx="2857500" cy="2717800"/>
                </a:xfrm>
              </p:grpSpPr>
              <p:pic>
                <p:nvPicPr>
                  <p:cNvPr id="23" name="Picture 22" descr="Macintosh HD:Users:kelseylipman:Desktop:Screen Shot 2015-09-22 at 9.40.1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2057400" cy="2717800"/>
                  </a:xfrm>
                  <a:prstGeom prst="rect">
                    <a:avLst/>
                  </a:prstGeom>
                  <a:noFill/>
                  <a:ln>
                    <a:noFill/>
                  </a:ln>
                </p:spPr>
              </p:pic>
              <p:sp>
                <p:nvSpPr>
                  <p:cNvPr id="24" name="Text Box 21"/>
                  <p:cNvSpPr txBox="1"/>
                  <p:nvPr/>
                </p:nvSpPr>
                <p:spPr>
                  <a:xfrm>
                    <a:off x="1943100" y="800100"/>
                    <a:ext cx="9144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Arial"/>
                        <a:ea typeface="ＭＳ 明朝"/>
                        <a:cs typeface="Times New Roman"/>
                      </a:rPr>
                      <a:t>0.60 m</a:t>
                    </a:r>
                    <a:endParaRPr lang="en-US" sz="1200">
                      <a:effectLst/>
                      <a:ea typeface="ＭＳ 明朝"/>
                      <a:cs typeface="Times New Roman"/>
                    </a:endParaRPr>
                  </a:p>
                </p:txBody>
              </p:sp>
              <p:cxnSp>
                <p:nvCxnSpPr>
                  <p:cNvPr id="25" name="Straight Arrow Connector 24"/>
                  <p:cNvCxnSpPr/>
                  <p:nvPr/>
                </p:nvCxnSpPr>
                <p:spPr>
                  <a:xfrm>
                    <a:off x="0" y="1485900"/>
                    <a:ext cx="0" cy="11430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1257300" y="571500"/>
                    <a:ext cx="1028700" cy="12573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257300" y="457200"/>
                    <a:ext cx="0" cy="11430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sp>
            <p:nvSpPr>
              <p:cNvPr id="12" name="Right Arrow 11"/>
              <p:cNvSpPr/>
              <p:nvPr/>
            </p:nvSpPr>
            <p:spPr>
              <a:xfrm>
                <a:off x="2857500" y="1143000"/>
                <a:ext cx="977900" cy="484505"/>
              </a:xfrm>
              <a:prstGeom prst="rightArrow">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3" name="Group 12"/>
              <p:cNvGrpSpPr/>
              <p:nvPr/>
            </p:nvGrpSpPr>
            <p:grpSpPr>
              <a:xfrm>
                <a:off x="3657600" y="228600"/>
                <a:ext cx="2171700" cy="2400300"/>
                <a:chOff x="0" y="0"/>
                <a:chExt cx="2171700" cy="2400300"/>
              </a:xfrm>
            </p:grpSpPr>
            <p:sp>
              <p:nvSpPr>
                <p:cNvPr id="16" name="Right Triangle 15"/>
                <p:cNvSpPr/>
                <p:nvPr/>
              </p:nvSpPr>
              <p:spPr>
                <a:xfrm rot="5400000">
                  <a:off x="914400" y="0"/>
                  <a:ext cx="1257300" cy="1257300"/>
                </a:xfrm>
                <a:prstGeom prst="rtTriangle">
                  <a:avLst/>
                </a:prstGeom>
                <a:solidFill>
                  <a:srgbClr val="FFFFFF"/>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3"/>
                <p:cNvSpPr txBox="1"/>
                <p:nvPr/>
              </p:nvSpPr>
              <p:spPr>
                <a:xfrm>
                  <a:off x="114300" y="1714500"/>
                  <a:ext cx="9144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Arial"/>
                      <a:ea typeface="ＭＳ 明朝"/>
                      <a:cs typeface="Times New Roman"/>
                    </a:rPr>
                    <a:t>0.53 m</a:t>
                  </a:r>
                  <a:endParaRPr lang="en-US" sz="1200">
                    <a:effectLst/>
                    <a:ea typeface="ＭＳ 明朝"/>
                    <a:cs typeface="Times New Roman"/>
                  </a:endParaRPr>
                </a:p>
              </p:txBody>
            </p:sp>
            <p:cxnSp>
              <p:nvCxnSpPr>
                <p:cNvPr id="18" name="Straight Arrow Connector 17"/>
                <p:cNvCxnSpPr/>
                <p:nvPr/>
              </p:nvCxnSpPr>
              <p:spPr>
                <a:xfrm>
                  <a:off x="914400" y="1257300"/>
                  <a:ext cx="0" cy="11430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00100" y="0"/>
                  <a:ext cx="0" cy="12573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Text Box 4"/>
                <p:cNvSpPr txBox="1"/>
                <p:nvPr/>
              </p:nvSpPr>
              <p:spPr>
                <a:xfrm>
                  <a:off x="0" y="457200"/>
                  <a:ext cx="9144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Arial"/>
                      <a:ea typeface="ＭＳ 明朝"/>
                      <a:cs typeface="Times New Roman"/>
                    </a:rPr>
                    <a:t> 0.42 m</a:t>
                  </a:r>
                  <a:endParaRPr lang="en-US" sz="1200">
                    <a:effectLst/>
                    <a:ea typeface="ＭＳ 明朝"/>
                    <a:cs typeface="Times New Roman"/>
                  </a:endParaRPr>
                </a:p>
              </p:txBody>
            </p:sp>
          </p:grpSp>
          <p:sp>
            <p:nvSpPr>
              <p:cNvPr id="14" name="Arc 13"/>
              <p:cNvSpPr/>
              <p:nvPr/>
            </p:nvSpPr>
            <p:spPr>
              <a:xfrm>
                <a:off x="4457700" y="1028700"/>
                <a:ext cx="342900" cy="342900"/>
              </a:xfrm>
              <a:prstGeom prst="arc">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4"/>
              <p:cNvSpPr txBox="1"/>
              <p:nvPr/>
            </p:nvSpPr>
            <p:spPr>
              <a:xfrm>
                <a:off x="4502516" y="744270"/>
                <a:ext cx="600336" cy="46593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Arial"/>
                    <a:ea typeface="ＭＳ 明朝"/>
                    <a:cs typeface="Times New Roman"/>
                  </a:rPr>
                  <a:t>45</a:t>
                </a:r>
                <a:r>
                  <a:rPr lang="en-US" sz="900" baseline="30000">
                    <a:effectLst/>
                    <a:latin typeface="Arial"/>
                    <a:ea typeface="ＭＳ 明朝"/>
                    <a:cs typeface="Times New Roman"/>
                  </a:rPr>
                  <a:t>o</a:t>
                </a:r>
                <a:endParaRPr lang="en-US" sz="1200">
                  <a:effectLst/>
                  <a:ea typeface="ＭＳ 明朝"/>
                  <a:cs typeface="Times New Roman"/>
                </a:endParaRPr>
              </a:p>
            </p:txBody>
          </p:sp>
        </p:grpSp>
        <p:sp>
          <p:nvSpPr>
            <p:cNvPr id="7" name="Text Box 18"/>
            <p:cNvSpPr txBox="1"/>
            <p:nvPr/>
          </p:nvSpPr>
          <p:spPr>
            <a:xfrm>
              <a:off x="4572000" y="800100"/>
              <a:ext cx="9144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effectLst/>
                  <a:latin typeface="Arial"/>
                  <a:ea typeface="ＭＳ 明朝"/>
                  <a:cs typeface="Times New Roman"/>
                </a:rPr>
                <a:t>0.60 m</a:t>
              </a:r>
              <a:endParaRPr lang="en-US" sz="1200">
                <a:effectLst/>
                <a:ea typeface="ＭＳ 明朝"/>
                <a:cs typeface="Times New Roman"/>
              </a:endParaRPr>
            </a:p>
          </p:txBody>
        </p:sp>
      </p:grpSp>
      <p:sp>
        <p:nvSpPr>
          <p:cNvPr id="28" name="TextBox 27"/>
          <p:cNvSpPr txBox="1"/>
          <p:nvPr/>
        </p:nvSpPr>
        <p:spPr>
          <a:xfrm>
            <a:off x="546673" y="2205341"/>
            <a:ext cx="7987029" cy="923330"/>
          </a:xfrm>
          <a:prstGeom prst="rect">
            <a:avLst/>
          </a:prstGeom>
          <a:noFill/>
        </p:spPr>
        <p:txBody>
          <a:bodyPr wrap="square" rtlCol="0">
            <a:spAutoFit/>
          </a:bodyPr>
          <a:lstStyle/>
          <a:p>
            <a:r>
              <a:rPr lang="en-US" b="1" dirty="0" smtClean="0">
                <a:latin typeface="Cambria"/>
                <a:cs typeface="Cambria"/>
              </a:rPr>
              <a:t>Minimum Height: </a:t>
            </a:r>
            <a:r>
              <a:rPr lang="en-US" dirty="0" smtClean="0">
                <a:latin typeface="Cambria"/>
                <a:cs typeface="Cambria"/>
              </a:rPr>
              <a:t>(1.12 meters)</a:t>
            </a:r>
          </a:p>
          <a:p>
            <a:endParaRPr lang="en-US" dirty="0" smtClean="0">
              <a:latin typeface="Cambria"/>
              <a:cs typeface="Cambria"/>
            </a:endParaRPr>
          </a:p>
          <a:p>
            <a:endParaRPr lang="en-US" dirty="0">
              <a:latin typeface="Cambria"/>
              <a:cs typeface="Cambria"/>
            </a:endParaRPr>
          </a:p>
        </p:txBody>
      </p:sp>
      <p:sp>
        <p:nvSpPr>
          <p:cNvPr id="4" name="Footer Placeholder 3"/>
          <p:cNvSpPr>
            <a:spLocks noGrp="1"/>
          </p:cNvSpPr>
          <p:nvPr>
            <p:ph type="ftr" sz="quarter" idx="11"/>
          </p:nvPr>
        </p:nvSpPr>
        <p:spPr>
          <a:xfrm>
            <a:off x="0" y="6492876"/>
            <a:ext cx="8733259" cy="365124"/>
          </a:xfrm>
        </p:spPr>
        <p:txBody>
          <a:bodyPr/>
          <a:lstStyle/>
          <a:p>
            <a:r>
              <a:rPr lang="en-US" sz="800" b="1" dirty="0" smtClean="0"/>
              <a:t>References</a:t>
            </a:r>
            <a:r>
              <a:rPr lang="en-US" sz="800" dirty="0" smtClean="0"/>
              <a:t>:</a:t>
            </a:r>
          </a:p>
          <a:p>
            <a:pPr lvl="0"/>
            <a:r>
              <a:rPr lang="en-US" sz="800" dirty="0"/>
              <a:t>"Average Female Height By Country." </a:t>
            </a:r>
            <a:r>
              <a:rPr lang="en-US" sz="800" i="1" dirty="0"/>
              <a:t>Female Average Height By Country</a:t>
            </a:r>
            <a:r>
              <a:rPr lang="en-US" sz="800" dirty="0"/>
              <a:t>. </a:t>
            </a:r>
            <a:r>
              <a:rPr lang="en-US" sz="800" dirty="0" err="1"/>
              <a:t>N.p</a:t>
            </a:r>
            <a:r>
              <a:rPr lang="en-US" sz="800" dirty="0"/>
              <a:t>., </a:t>
            </a:r>
            <a:r>
              <a:rPr lang="en-US" sz="800" dirty="0" err="1"/>
              <a:t>n.d.</a:t>
            </a:r>
            <a:r>
              <a:rPr lang="en-US" sz="800" dirty="0"/>
              <a:t> Web. 20 Sept. 2015</a:t>
            </a:r>
            <a:r>
              <a:rPr lang="en-US" sz="800" dirty="0" smtClean="0"/>
              <a:t>.</a:t>
            </a:r>
          </a:p>
          <a:p>
            <a:r>
              <a:rPr lang="en-US" sz="800" dirty="0"/>
              <a:t>"Average Male Height By Country." </a:t>
            </a:r>
            <a:r>
              <a:rPr lang="en-US" sz="800" i="1" dirty="0"/>
              <a:t>Male Average Height By Country</a:t>
            </a:r>
            <a:r>
              <a:rPr lang="en-US" sz="800" dirty="0"/>
              <a:t>. </a:t>
            </a:r>
            <a:r>
              <a:rPr lang="en-US" sz="800" dirty="0" err="1"/>
              <a:t>N.p</a:t>
            </a:r>
            <a:r>
              <a:rPr lang="en-US" sz="800" dirty="0"/>
              <a:t>., </a:t>
            </a:r>
            <a:r>
              <a:rPr lang="en-US" sz="800" dirty="0" err="1"/>
              <a:t>n.d.</a:t>
            </a:r>
            <a:r>
              <a:rPr lang="en-US" sz="800" dirty="0"/>
              <a:t> Web. 20 Sept. 2015.</a:t>
            </a:r>
          </a:p>
          <a:p>
            <a:pPr lvl="0"/>
            <a:endParaRPr lang="en-US" sz="800" dirty="0" smtClean="0"/>
          </a:p>
          <a:p>
            <a:pPr lvl="0"/>
            <a:endParaRPr lang="en-US" sz="800" dirty="0"/>
          </a:p>
          <a:p>
            <a:endParaRPr lang="en-US" sz="800" b="1" dirty="0"/>
          </a:p>
        </p:txBody>
      </p:sp>
    </p:spTree>
    <p:extLst>
      <p:ext uri="{BB962C8B-B14F-4D97-AF65-F5344CB8AC3E}">
        <p14:creationId xmlns:p14="http://schemas.microsoft.com/office/powerpoint/2010/main" val="11135562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7 at 4.53.02 PM.png"/>
          <p:cNvPicPr>
            <a:picLocks noChangeAspect="1"/>
          </p:cNvPicPr>
          <p:nvPr/>
        </p:nvPicPr>
        <p:blipFill rotWithShape="1">
          <a:blip r:embed="rId2">
            <a:extLst>
              <a:ext uri="{28A0092B-C50C-407E-A947-70E740481C1C}">
                <a14:useLocalDpi xmlns:a14="http://schemas.microsoft.com/office/drawing/2010/main" val="0"/>
              </a:ext>
            </a:extLst>
          </a:blip>
          <a:srcRect l="18064" r="8476"/>
          <a:stretch/>
        </p:blipFill>
        <p:spPr>
          <a:xfrm>
            <a:off x="5507458" y="2631282"/>
            <a:ext cx="3369268" cy="3151401"/>
          </a:xfrm>
          <a:prstGeom prst="rect">
            <a:avLst/>
          </a:prstGeom>
        </p:spPr>
      </p:pic>
      <p:sp>
        <p:nvSpPr>
          <p:cNvPr id="2" name="Title 1"/>
          <p:cNvSpPr>
            <a:spLocks noGrp="1"/>
          </p:cNvSpPr>
          <p:nvPr>
            <p:ph type="title"/>
          </p:nvPr>
        </p:nvSpPr>
        <p:spPr/>
        <p:txBody>
          <a:bodyPr/>
          <a:lstStyle/>
          <a:p>
            <a:r>
              <a:rPr lang="en-US" dirty="0" smtClean="0"/>
              <a:t>Design Calculations</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19</a:t>
            </a:fld>
            <a:endParaRPr lang="en-US"/>
          </a:p>
        </p:txBody>
      </p:sp>
      <p:sp>
        <p:nvSpPr>
          <p:cNvPr id="4" name="TextBox 3"/>
          <p:cNvSpPr txBox="1"/>
          <p:nvPr/>
        </p:nvSpPr>
        <p:spPr>
          <a:xfrm>
            <a:off x="546673" y="2380978"/>
            <a:ext cx="7987029" cy="4468916"/>
          </a:xfrm>
          <a:prstGeom prst="rect">
            <a:avLst/>
          </a:prstGeom>
          <a:noFill/>
        </p:spPr>
        <p:txBody>
          <a:bodyPr wrap="square" rtlCol="0">
            <a:spAutoFit/>
          </a:bodyPr>
          <a:lstStyle/>
          <a:p>
            <a:r>
              <a:rPr lang="en-US" b="1" dirty="0" smtClean="0">
                <a:latin typeface="Cambria"/>
                <a:cs typeface="Cambria"/>
              </a:rPr>
              <a:t>Maximum Weight </a:t>
            </a:r>
            <a:r>
              <a:rPr lang="en-US" b="1" i="1" dirty="0" smtClean="0">
                <a:latin typeface="Cambria"/>
                <a:cs typeface="Cambria"/>
              </a:rPr>
              <a:t>If Carried</a:t>
            </a:r>
            <a:r>
              <a:rPr lang="en-US" b="1" dirty="0" smtClean="0">
                <a:latin typeface="Cambria"/>
                <a:cs typeface="Cambria"/>
              </a:rPr>
              <a:t>: </a:t>
            </a:r>
            <a:r>
              <a:rPr lang="en-US" dirty="0" smtClean="0">
                <a:latin typeface="Cambria"/>
                <a:cs typeface="Cambria"/>
              </a:rPr>
              <a:t>(&lt; 10 Pounds)</a:t>
            </a:r>
          </a:p>
          <a:p>
            <a:endParaRPr lang="en-US" dirty="0">
              <a:latin typeface="Cambria"/>
              <a:cs typeface="Cambria"/>
            </a:endParaRPr>
          </a:p>
          <a:p>
            <a:endParaRPr lang="en-US" dirty="0">
              <a:latin typeface="Cambria"/>
              <a:cs typeface="Cambria"/>
            </a:endParaRPr>
          </a:p>
          <a:p>
            <a:pPr>
              <a:lnSpc>
                <a:spcPct val="130000"/>
              </a:lnSpc>
            </a:pPr>
            <a:r>
              <a:rPr lang="en-US" i="1" dirty="0">
                <a:latin typeface="Cambria"/>
                <a:cs typeface="Cambria"/>
              </a:rPr>
              <a:t>Average elbow flexion of older </a:t>
            </a:r>
            <a:r>
              <a:rPr lang="en-US" i="1" dirty="0" smtClean="0">
                <a:latin typeface="Cambria"/>
                <a:cs typeface="Cambria"/>
              </a:rPr>
              <a:t>woman=</a:t>
            </a:r>
            <a:r>
              <a:rPr lang="en-US" i="1" dirty="0">
                <a:latin typeface="Cambria"/>
                <a:cs typeface="Cambria"/>
              </a:rPr>
              <a:t>160 N</a:t>
            </a:r>
            <a:endParaRPr lang="en-US" dirty="0">
              <a:latin typeface="Cambria"/>
              <a:cs typeface="Cambria"/>
            </a:endParaRPr>
          </a:p>
          <a:p>
            <a:pPr>
              <a:lnSpc>
                <a:spcPct val="130000"/>
              </a:lnSpc>
            </a:pPr>
            <a:r>
              <a:rPr lang="en-US" i="1" dirty="0">
                <a:latin typeface="Cambria"/>
                <a:cs typeface="Cambria"/>
              </a:rPr>
              <a:t>According to Newton's Second Law        F=ma</a:t>
            </a:r>
            <a:endParaRPr lang="en-US" dirty="0">
              <a:latin typeface="Cambria"/>
              <a:cs typeface="Cambria"/>
            </a:endParaRPr>
          </a:p>
          <a:p>
            <a:pPr>
              <a:lnSpc>
                <a:spcPct val="130000"/>
              </a:lnSpc>
            </a:pPr>
            <a:r>
              <a:rPr lang="en-US" i="1" dirty="0">
                <a:latin typeface="Cambria"/>
                <a:cs typeface="Cambria"/>
              </a:rPr>
              <a:t>160 N=mass(</a:t>
            </a:r>
            <a:r>
              <a:rPr lang="en-US" i="1" dirty="0" smtClean="0">
                <a:latin typeface="Cambria"/>
                <a:cs typeface="Cambria"/>
              </a:rPr>
              <a:t>9.81m/s</a:t>
            </a:r>
            <a:r>
              <a:rPr lang="en-US" i="1" baseline="30000" dirty="0" smtClean="0">
                <a:latin typeface="Cambria"/>
                <a:cs typeface="Cambria"/>
              </a:rPr>
              <a:t>2</a:t>
            </a:r>
            <a:r>
              <a:rPr lang="en-US" i="1" dirty="0">
                <a:latin typeface="Cambria"/>
                <a:cs typeface="Cambria"/>
              </a:rPr>
              <a:t>)</a:t>
            </a:r>
            <a:endParaRPr lang="en-US" dirty="0">
              <a:latin typeface="Cambria"/>
              <a:cs typeface="Cambria"/>
            </a:endParaRPr>
          </a:p>
          <a:p>
            <a:pPr>
              <a:lnSpc>
                <a:spcPct val="130000"/>
              </a:lnSpc>
            </a:pPr>
            <a:r>
              <a:rPr lang="en-US" i="1" dirty="0">
                <a:latin typeface="Cambria"/>
                <a:cs typeface="Cambria"/>
              </a:rPr>
              <a:t>mass=16.3099 </a:t>
            </a:r>
            <a:r>
              <a:rPr lang="en-US" i="1" dirty="0" smtClean="0">
                <a:latin typeface="Cambria"/>
                <a:cs typeface="Cambria"/>
              </a:rPr>
              <a:t>kg =</a:t>
            </a:r>
            <a:r>
              <a:rPr lang="en-US" i="1" dirty="0">
                <a:latin typeface="Cambria"/>
                <a:cs typeface="Cambria"/>
              </a:rPr>
              <a:t>35.9 </a:t>
            </a:r>
            <a:r>
              <a:rPr lang="en-US" i="1" dirty="0" err="1">
                <a:latin typeface="Cambria"/>
                <a:cs typeface="Cambria"/>
              </a:rPr>
              <a:t>lbs</a:t>
            </a:r>
            <a:endParaRPr lang="en-US" dirty="0">
              <a:latin typeface="Cambria"/>
              <a:cs typeface="Cambria"/>
            </a:endParaRPr>
          </a:p>
          <a:p>
            <a:pPr>
              <a:lnSpc>
                <a:spcPct val="130000"/>
              </a:lnSpc>
            </a:pPr>
            <a:endParaRPr lang="en-US" i="1" dirty="0" smtClean="0">
              <a:latin typeface="Cambria"/>
              <a:cs typeface="Cambria"/>
            </a:endParaRPr>
          </a:p>
          <a:p>
            <a:pPr>
              <a:lnSpc>
                <a:spcPct val="130000"/>
              </a:lnSpc>
            </a:pPr>
            <a:r>
              <a:rPr lang="en-US" i="1" dirty="0" smtClean="0">
                <a:latin typeface="Cambria"/>
                <a:cs typeface="Cambria"/>
              </a:rPr>
              <a:t>(10 </a:t>
            </a:r>
            <a:r>
              <a:rPr lang="en-US" i="1" dirty="0" err="1" smtClean="0">
                <a:latin typeface="Cambria"/>
                <a:cs typeface="Cambria"/>
              </a:rPr>
              <a:t>lbs</a:t>
            </a:r>
            <a:r>
              <a:rPr lang="en-US" i="1" dirty="0" smtClean="0">
                <a:latin typeface="Cambria"/>
                <a:cs typeface="Cambria"/>
              </a:rPr>
              <a:t>/35.9 </a:t>
            </a:r>
            <a:r>
              <a:rPr lang="en-US" i="1" dirty="0" err="1" smtClean="0">
                <a:latin typeface="Cambria"/>
                <a:cs typeface="Cambria"/>
              </a:rPr>
              <a:t>lbs</a:t>
            </a:r>
            <a:r>
              <a:rPr lang="en-US" i="1" dirty="0" smtClean="0">
                <a:latin typeface="Cambria"/>
                <a:cs typeface="Cambria"/>
              </a:rPr>
              <a:t>) </a:t>
            </a:r>
            <a:r>
              <a:rPr lang="en-US" i="1" dirty="0">
                <a:latin typeface="Cambria"/>
                <a:cs typeface="Cambria"/>
              </a:rPr>
              <a:t>x 100=27.8% of maximum exertion of flexion</a:t>
            </a:r>
            <a:endParaRPr lang="en-US" dirty="0">
              <a:latin typeface="Cambria"/>
              <a:cs typeface="Cambria"/>
            </a:endParaRPr>
          </a:p>
          <a:p>
            <a:endParaRPr lang="en-US" dirty="0" smtClean="0">
              <a:latin typeface="Cambria"/>
              <a:cs typeface="Cambria"/>
            </a:endParaRPr>
          </a:p>
          <a:p>
            <a:endParaRPr lang="en-US" dirty="0">
              <a:latin typeface="Cambria"/>
              <a:cs typeface="Cambria"/>
            </a:endParaRPr>
          </a:p>
          <a:p>
            <a:endParaRPr lang="en-US" dirty="0" smtClean="0">
              <a:latin typeface="Cambria"/>
              <a:cs typeface="Cambria"/>
            </a:endParaRPr>
          </a:p>
          <a:p>
            <a:endParaRPr lang="en-US" dirty="0" smtClean="0">
              <a:latin typeface="Cambria"/>
              <a:cs typeface="Cambria"/>
            </a:endParaRPr>
          </a:p>
          <a:p>
            <a:endParaRPr lang="en-US" dirty="0">
              <a:latin typeface="Cambria"/>
              <a:cs typeface="Cambria"/>
            </a:endParaRPr>
          </a:p>
        </p:txBody>
      </p:sp>
      <p:sp>
        <p:nvSpPr>
          <p:cNvPr id="6" name="Footer Placeholder 5"/>
          <p:cNvSpPr>
            <a:spLocks noGrp="1"/>
          </p:cNvSpPr>
          <p:nvPr>
            <p:ph type="ftr" sz="quarter" idx="11"/>
          </p:nvPr>
        </p:nvSpPr>
        <p:spPr>
          <a:xfrm>
            <a:off x="0" y="6479167"/>
            <a:ext cx="8683088" cy="365125"/>
          </a:xfrm>
        </p:spPr>
        <p:txBody>
          <a:bodyPr/>
          <a:lstStyle/>
          <a:p>
            <a:r>
              <a:rPr lang="en-US" sz="800" b="1" dirty="0" smtClean="0"/>
              <a:t>References:</a:t>
            </a:r>
          </a:p>
          <a:p>
            <a:pPr lvl="0"/>
            <a:r>
              <a:rPr lang="en-US" sz="800" dirty="0"/>
              <a:t>Landers, Kathleen, Gary R. Hunter, and Carla J. </a:t>
            </a:r>
            <a:r>
              <a:rPr lang="en-US" sz="800" dirty="0" err="1"/>
              <a:t>Wetzstein</a:t>
            </a:r>
            <a:r>
              <a:rPr lang="en-US" sz="800" dirty="0"/>
              <a:t>. "The Interrelationship Among Muscle Mass, Strength, and the Ability to Perform Physical Tasks of Daily Living." </a:t>
            </a:r>
            <a:r>
              <a:rPr lang="en-US" sz="800" i="1" dirty="0"/>
              <a:t>Journal of Gerontology</a:t>
            </a:r>
            <a:r>
              <a:rPr lang="en-US" sz="800" dirty="0"/>
              <a:t> 56.10 (2001): n. </a:t>
            </a:r>
            <a:r>
              <a:rPr lang="en-US" sz="800" dirty="0" err="1"/>
              <a:t>pag</a:t>
            </a:r>
            <a:r>
              <a:rPr lang="en-US" sz="800" dirty="0"/>
              <a:t>. Web. 22 Sept. 2015.</a:t>
            </a:r>
          </a:p>
          <a:p>
            <a:endParaRPr lang="en-US" sz="800" b="1" dirty="0"/>
          </a:p>
        </p:txBody>
      </p:sp>
    </p:spTree>
    <p:extLst>
      <p:ext uri="{BB962C8B-B14F-4D97-AF65-F5344CB8AC3E}">
        <p14:creationId xmlns:p14="http://schemas.microsoft.com/office/powerpoint/2010/main" val="8926186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68139"/>
            <a:ext cx="7408333" cy="3450696"/>
          </a:xfrm>
        </p:spPr>
        <p:txBody>
          <a:bodyPr>
            <a:normAutofit lnSpcReduction="10000"/>
          </a:bodyPr>
          <a:lstStyle/>
          <a:p>
            <a:pPr>
              <a:lnSpc>
                <a:spcPct val="140000"/>
              </a:lnSpc>
            </a:pPr>
            <a:r>
              <a:rPr lang="en-US" dirty="0" smtClean="0"/>
              <a:t>Background</a:t>
            </a:r>
          </a:p>
          <a:p>
            <a:pPr>
              <a:lnSpc>
                <a:spcPct val="140000"/>
              </a:lnSpc>
            </a:pPr>
            <a:r>
              <a:rPr lang="en-US" dirty="0" smtClean="0"/>
              <a:t>Existing Solutions/ Patent Research</a:t>
            </a:r>
          </a:p>
          <a:p>
            <a:pPr>
              <a:lnSpc>
                <a:spcPct val="140000"/>
              </a:lnSpc>
            </a:pPr>
            <a:r>
              <a:rPr lang="en-US" dirty="0" smtClean="0"/>
              <a:t>Need and Project Scope</a:t>
            </a:r>
          </a:p>
          <a:p>
            <a:pPr>
              <a:lnSpc>
                <a:spcPct val="140000"/>
              </a:lnSpc>
            </a:pPr>
            <a:r>
              <a:rPr lang="en-US" dirty="0" smtClean="0"/>
              <a:t>Design Specifications</a:t>
            </a:r>
          </a:p>
          <a:p>
            <a:pPr>
              <a:lnSpc>
                <a:spcPct val="140000"/>
              </a:lnSpc>
            </a:pPr>
            <a:r>
              <a:rPr lang="en-US" dirty="0" smtClean="0"/>
              <a:t>Design Schedule</a:t>
            </a:r>
          </a:p>
          <a:p>
            <a:pPr>
              <a:lnSpc>
                <a:spcPct val="140000"/>
              </a:lnSpc>
            </a:pPr>
            <a:r>
              <a:rPr lang="en-US" dirty="0" smtClean="0"/>
              <a:t>Organization of Team Responsibilities</a:t>
            </a:r>
            <a:endParaRPr lang="en-US" dirty="0"/>
          </a:p>
        </p:txBody>
      </p:sp>
      <p:sp>
        <p:nvSpPr>
          <p:cNvPr id="3" name="Title 2"/>
          <p:cNvSpPr>
            <a:spLocks noGrp="1"/>
          </p:cNvSpPr>
          <p:nvPr>
            <p:ph type="title"/>
          </p:nvPr>
        </p:nvSpPr>
        <p:spPr/>
        <p:txBody>
          <a:bodyPr/>
          <a:lstStyle/>
          <a:p>
            <a:r>
              <a:rPr lang="en-US" dirty="0" smtClean="0"/>
              <a:t>General Outline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2</a:t>
            </a:fld>
            <a:endParaRPr lang="en-US"/>
          </a:p>
        </p:txBody>
      </p:sp>
    </p:spTree>
    <p:extLst>
      <p:ext uri="{BB962C8B-B14F-4D97-AF65-F5344CB8AC3E}">
        <p14:creationId xmlns:p14="http://schemas.microsoft.com/office/powerpoint/2010/main" val="28281253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4155659"/>
              </p:ext>
            </p:extLst>
          </p:nvPr>
        </p:nvGraphicFramePr>
        <p:xfrm>
          <a:off x="334143" y="1777716"/>
          <a:ext cx="8521121" cy="3912933"/>
        </p:xfrm>
        <a:graphic>
          <a:graphicData uri="http://schemas.openxmlformats.org/drawingml/2006/table">
            <a:tbl>
              <a:tblPr firstRow="1" bandRow="1">
                <a:tableStyleId>{5C22544A-7EE6-4342-B048-85BDC9FD1C3A}</a:tableStyleId>
              </a:tblPr>
              <a:tblGrid>
                <a:gridCol w="1902156"/>
                <a:gridCol w="701734"/>
                <a:gridCol w="740720"/>
                <a:gridCol w="805695"/>
                <a:gridCol w="883666"/>
                <a:gridCol w="688739"/>
                <a:gridCol w="740720"/>
                <a:gridCol w="688740"/>
                <a:gridCol w="714730"/>
                <a:gridCol w="654221"/>
              </a:tblGrid>
              <a:tr h="172400">
                <a:tc>
                  <a:txBody>
                    <a:bodyPr/>
                    <a:lstStyle/>
                    <a:p>
                      <a:pPr algn="l"/>
                      <a:endParaRPr lang="en-US" sz="1200" dirty="0">
                        <a:effectLst/>
                        <a:latin typeface="Cambria"/>
                      </a:endParaRPr>
                    </a:p>
                  </a:txBody>
                  <a:tcPr marL="68580" marR="68580" marT="0" marB="0">
                    <a:solidFill>
                      <a:srgbClr val="3477B2"/>
                    </a:solidFill>
                  </a:tcPr>
                </a:tc>
                <a:tc>
                  <a:txBody>
                    <a:bodyPr/>
                    <a:lstStyle/>
                    <a:p>
                      <a:pPr marL="0" marR="0" algn="ctr">
                        <a:spcBef>
                          <a:spcPts val="0"/>
                        </a:spcBef>
                        <a:spcAft>
                          <a:spcPts val="0"/>
                        </a:spcAft>
                      </a:pPr>
                      <a:r>
                        <a:rPr lang="en-US" sz="1100">
                          <a:solidFill>
                            <a:srgbClr val="FFFFFF"/>
                          </a:solidFill>
                          <a:effectLst/>
                          <a:latin typeface="Arial"/>
                          <a:ea typeface="Times New Roman"/>
                          <a:cs typeface="Times New Roman"/>
                        </a:rPr>
                        <a:t>8/24</a:t>
                      </a:r>
                      <a:endParaRPr lang="en-US" sz="120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8/31</a:t>
                      </a:r>
                      <a:endParaRPr lang="en-US" sz="1200" dirty="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a:solidFill>
                            <a:srgbClr val="FFFFFF"/>
                          </a:solidFill>
                          <a:effectLst/>
                          <a:latin typeface="Arial"/>
                          <a:ea typeface="Times New Roman"/>
                          <a:cs typeface="Times New Roman"/>
                        </a:rPr>
                        <a:t>9/7</a:t>
                      </a:r>
                      <a:endParaRPr lang="en-US" sz="120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9/14</a:t>
                      </a:r>
                      <a:endParaRPr lang="en-US" sz="1200" dirty="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a:solidFill>
                            <a:srgbClr val="FFFFFF"/>
                          </a:solidFill>
                          <a:effectLst/>
                          <a:latin typeface="Arial"/>
                          <a:ea typeface="Times New Roman"/>
                          <a:cs typeface="Times New Roman"/>
                        </a:rPr>
                        <a:t>9/21</a:t>
                      </a:r>
                      <a:endParaRPr lang="en-US" sz="120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9/28</a:t>
                      </a:r>
                      <a:endParaRPr lang="en-US" sz="1200" dirty="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10/5</a:t>
                      </a:r>
                      <a:endParaRPr lang="en-US" sz="1200" dirty="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10/12</a:t>
                      </a:r>
                      <a:endParaRPr lang="en-US" sz="1200" dirty="0">
                        <a:effectLst/>
                        <a:latin typeface="Cambria"/>
                        <a:ea typeface="ＭＳ 明朝"/>
                        <a:cs typeface="Times New Roman"/>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10/19</a:t>
                      </a:r>
                      <a:endParaRPr lang="en-US" sz="1200" dirty="0">
                        <a:effectLst/>
                        <a:latin typeface="Cambria"/>
                        <a:ea typeface="ＭＳ 明朝"/>
                        <a:cs typeface="Times New Roman"/>
                      </a:endParaRPr>
                    </a:p>
                  </a:txBody>
                  <a:tcPr marL="68580" marR="68580" marT="0" marB="0" anchor="ctr">
                    <a:solidFill>
                      <a:srgbClr val="3477B2"/>
                    </a:solidFill>
                  </a:tcPr>
                </a:tc>
              </a:tr>
              <a:tr h="228709">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Project Selection</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9/02</a:t>
                      </a:r>
                      <a:endParaRPr lang="en-US" sz="1200" dirty="0">
                        <a:effectLst/>
                        <a:latin typeface="Cambria"/>
                        <a:ea typeface="ＭＳ 明朝"/>
                        <a:cs typeface="Times New Roman"/>
                      </a:endParaRPr>
                    </a:p>
                  </a:txBody>
                  <a:tcPr marL="68580" marR="68580" marT="0" marB="0" anchor="ctr">
                    <a:solidFill>
                      <a:schemeClr val="accent4">
                        <a:lumMod val="60000"/>
                        <a:lumOff val="40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217424">
                <a:tc>
                  <a:txBody>
                    <a:bodyPr/>
                    <a:lstStyle/>
                    <a:p>
                      <a:pPr marL="0" marR="0" algn="l">
                        <a:spcBef>
                          <a:spcPts val="0"/>
                        </a:spcBef>
                        <a:spcAft>
                          <a:spcPts val="0"/>
                        </a:spcAft>
                      </a:pPr>
                      <a:r>
                        <a:rPr lang="en-US" sz="1100">
                          <a:solidFill>
                            <a:srgbClr val="FFFFFF"/>
                          </a:solidFill>
                          <a:effectLst/>
                          <a:latin typeface="Arial"/>
                          <a:ea typeface="Times New Roman"/>
                          <a:cs typeface="Times New Roman"/>
                        </a:rPr>
                        <a:t>Project Scope</a:t>
                      </a:r>
                      <a:endParaRPr lang="en-US" sz="120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9/9</a:t>
                      </a:r>
                      <a:endParaRPr lang="en-US" sz="1200" dirty="0">
                        <a:effectLst/>
                        <a:latin typeface="Cambria"/>
                        <a:ea typeface="ＭＳ 明朝"/>
                        <a:cs typeface="Times New Roman"/>
                      </a:endParaRPr>
                    </a:p>
                  </a:txBody>
                  <a:tcPr marL="68580" marR="68580" marT="0" marB="0" anchor="ctr">
                    <a:solidFill>
                      <a:schemeClr val="accent4">
                        <a:lumMod val="60000"/>
                        <a:lumOff val="40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434845">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Background Research/Need </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543558">
                <a:tc>
                  <a:txBody>
                    <a:bodyPr/>
                    <a:lstStyle/>
                    <a:p>
                      <a:pPr marL="0" marR="0" algn="l">
                        <a:spcBef>
                          <a:spcPts val="0"/>
                        </a:spcBef>
                        <a:spcAft>
                          <a:spcPts val="0"/>
                        </a:spcAft>
                      </a:pPr>
                      <a:r>
                        <a:rPr lang="en-US" sz="1100">
                          <a:solidFill>
                            <a:srgbClr val="FFFFFF"/>
                          </a:solidFill>
                          <a:effectLst/>
                          <a:latin typeface="Arial"/>
                          <a:ea typeface="Times New Roman"/>
                          <a:cs typeface="Times New Roman"/>
                        </a:rPr>
                        <a:t>Development of Design Specifications</a:t>
                      </a:r>
                      <a:endParaRPr lang="en-US" sz="120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r>
              <a:tr h="457418">
                <a:tc>
                  <a:txBody>
                    <a:bodyPr/>
                    <a:lstStyle/>
                    <a:p>
                      <a:pPr marL="0" marR="0" algn="l">
                        <a:spcBef>
                          <a:spcPts val="0"/>
                        </a:spcBef>
                        <a:spcAft>
                          <a:spcPts val="0"/>
                        </a:spcAft>
                      </a:pPr>
                      <a:r>
                        <a:rPr lang="en-US" sz="1100">
                          <a:solidFill>
                            <a:srgbClr val="FFFFFF"/>
                          </a:solidFill>
                          <a:effectLst/>
                          <a:latin typeface="Arial"/>
                          <a:ea typeface="Times New Roman"/>
                          <a:cs typeface="Times New Roman"/>
                        </a:rPr>
                        <a:t>Research on Existing Solutions</a:t>
                      </a:r>
                      <a:endParaRPr lang="en-US" sz="120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solidFill>
                      <a:srgbClr val="B5C1DF"/>
                    </a:solidFill>
                  </a:tcPr>
                </a:tc>
                <a:tc>
                  <a:txBody>
                    <a:bodyPr/>
                    <a:lstStyle/>
                    <a:p>
                      <a:pPr algn="l"/>
                      <a:endParaRPr lang="en-US" sz="1200">
                        <a:effectLst/>
                        <a:latin typeface="Cambria"/>
                      </a:endParaRPr>
                    </a:p>
                  </a:txBody>
                  <a:tcPr marL="68580" marR="68580" marT="0" marB="0" anchor="ctr">
                    <a:solidFill>
                      <a:srgbClr val="B5C1DF"/>
                    </a:solidFill>
                  </a:tcP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326135">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Preliminary Written Report</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rgbClr val="B5C1DF"/>
                    </a:solidFill>
                  </a:tcPr>
                </a:tc>
                <a:tc>
                  <a:txBody>
                    <a:bodyPr/>
                    <a:lstStyle/>
                    <a:p>
                      <a:pPr algn="l"/>
                      <a:endParaRPr lang="en-US" sz="1200">
                        <a:effectLst/>
                        <a:latin typeface="Cambria"/>
                      </a:endParaRPr>
                    </a:p>
                  </a:txBody>
                  <a:tcPr marL="68580" marR="68580" marT="0" marB="0" anchor="ctr">
                    <a:solidFill>
                      <a:srgbClr val="B5C1DF"/>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9/25</a:t>
                      </a:r>
                      <a:endParaRPr lang="en-US" sz="1200" dirty="0">
                        <a:effectLst/>
                        <a:latin typeface="Cambria"/>
                        <a:ea typeface="ＭＳ 明朝"/>
                        <a:cs typeface="Times New Roman"/>
                      </a:endParaRPr>
                    </a:p>
                  </a:txBody>
                  <a:tcPr marL="68580" marR="68580" marT="0" marB="0" anchor="ctr">
                    <a:solidFill>
                      <a:schemeClr val="accent4">
                        <a:lumMod val="60000"/>
                        <a:lumOff val="40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r>
              <a:tr h="326135">
                <a:tc>
                  <a:txBody>
                    <a:bodyPr/>
                    <a:lstStyle/>
                    <a:p>
                      <a:pPr marL="0" marR="0" algn="l">
                        <a:spcBef>
                          <a:spcPts val="0"/>
                        </a:spcBef>
                        <a:spcAft>
                          <a:spcPts val="0"/>
                        </a:spcAft>
                      </a:pPr>
                      <a:r>
                        <a:rPr lang="en-US" sz="1100">
                          <a:solidFill>
                            <a:srgbClr val="FFFFFF"/>
                          </a:solidFill>
                          <a:effectLst/>
                          <a:latin typeface="Arial"/>
                          <a:ea typeface="Times New Roman"/>
                          <a:cs typeface="Times New Roman"/>
                        </a:rPr>
                        <a:t>Preliminary Oral Report</a:t>
                      </a:r>
                      <a:endParaRPr lang="en-US" sz="120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algn="l"/>
                      <a:endParaRPr lang="en-US" sz="1200" dirty="0">
                        <a:effectLst/>
                        <a:latin typeface="Cambria"/>
                      </a:endParaRPr>
                    </a:p>
                  </a:txBody>
                  <a:tcPr marL="68580" marR="68580" marT="0" marB="0" anchor="ctr">
                    <a:solidFill>
                      <a:schemeClr val="accent4">
                        <a:lumMod val="40000"/>
                        <a:lumOff val="60000"/>
                      </a:schemeClr>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9/28</a:t>
                      </a:r>
                      <a:endParaRPr lang="en-US" sz="1200" dirty="0">
                        <a:effectLst/>
                        <a:latin typeface="Cambria"/>
                        <a:ea typeface="ＭＳ 明朝"/>
                        <a:cs typeface="Times New Roman"/>
                      </a:endParaRPr>
                    </a:p>
                  </a:txBody>
                  <a:tcPr marL="68580" marR="68580" marT="0" marB="0" anchor="ctr">
                    <a:solidFill>
                      <a:schemeClr val="accent4">
                        <a:lumMod val="60000"/>
                        <a:lumOff val="40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326135">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Webpage Functional</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rgbClr val="F7BCC7"/>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10/6</a:t>
                      </a:r>
                      <a:endParaRPr lang="en-US" sz="1200" dirty="0">
                        <a:effectLst/>
                        <a:latin typeface="Cambria"/>
                        <a:ea typeface="ＭＳ 明朝"/>
                        <a:cs typeface="Times New Roman"/>
                      </a:endParaRPr>
                    </a:p>
                  </a:txBody>
                  <a:tcPr marL="68580" marR="68580" marT="0" marB="0" anchor="ctr">
                    <a:solidFill>
                      <a:srgbClr val="FF98A2"/>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217424">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Design Safe</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rgbClr val="F7BCC7"/>
                    </a:solidFill>
                  </a:tcPr>
                </a:tc>
                <a:tc>
                  <a:txBody>
                    <a:bodyPr/>
                    <a:lstStyle/>
                    <a:p>
                      <a:pPr marL="0" marR="0" algn="ctr">
                        <a:spcBef>
                          <a:spcPts val="0"/>
                        </a:spcBef>
                        <a:spcAft>
                          <a:spcPts val="0"/>
                        </a:spcAft>
                      </a:pPr>
                      <a:r>
                        <a:rPr lang="en-US" sz="1100" dirty="0">
                          <a:solidFill>
                            <a:srgbClr val="FFFFFF"/>
                          </a:solidFill>
                          <a:effectLst/>
                          <a:latin typeface="Arial"/>
                          <a:ea typeface="Times New Roman"/>
                          <a:cs typeface="Times New Roman"/>
                        </a:rPr>
                        <a:t>10/8</a:t>
                      </a:r>
                      <a:endParaRPr lang="en-US" sz="1200" dirty="0">
                        <a:effectLst/>
                        <a:latin typeface="Cambria"/>
                        <a:ea typeface="ＭＳ 明朝"/>
                        <a:cs typeface="Times New Roman"/>
                      </a:endParaRPr>
                    </a:p>
                  </a:txBody>
                  <a:tcPr marL="68580" marR="68580" marT="0" marB="0" anchor="ctr">
                    <a:solidFill>
                      <a:srgbClr val="FF98A2"/>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r>
              <a:tr h="326135">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Concept Generation</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rgbClr val="F7BCC7"/>
                    </a:solidFill>
                  </a:tcPr>
                </a:tc>
                <a:tc>
                  <a:txBody>
                    <a:bodyPr/>
                    <a:lstStyle/>
                    <a:p>
                      <a:pPr algn="l"/>
                      <a:endParaRPr lang="en-US" sz="1200" dirty="0">
                        <a:effectLst/>
                        <a:latin typeface="Cambria"/>
                      </a:endParaRPr>
                    </a:p>
                  </a:txBody>
                  <a:tcPr marL="68580" marR="68580" marT="0" marB="0" anchor="ctr">
                    <a:solidFill>
                      <a:srgbClr val="F7BCC7"/>
                    </a:solidFill>
                  </a:tcPr>
                </a:tc>
                <a:tc>
                  <a:txBody>
                    <a:bodyPr/>
                    <a:lstStyle/>
                    <a:p>
                      <a:pPr algn="l"/>
                      <a:endParaRPr lang="en-US" sz="1200" dirty="0">
                        <a:effectLst/>
                        <a:latin typeface="Cambria"/>
                      </a:endParaRPr>
                    </a:p>
                  </a:txBody>
                  <a:tcPr marL="68580" marR="68580" marT="0" marB="0" anchor="ctr">
                    <a:solidFill>
                      <a:srgbClr val="F7BCC7"/>
                    </a:solidFill>
                  </a:tcPr>
                </a:tc>
                <a:tc>
                  <a:txBody>
                    <a:bodyPr/>
                    <a:lstStyle/>
                    <a:p>
                      <a:pPr algn="l"/>
                      <a:endParaRPr lang="en-US" sz="1200">
                        <a:effectLst/>
                        <a:latin typeface="Cambria"/>
                      </a:endParaRPr>
                    </a:p>
                  </a:txBody>
                  <a:tcPr marL="68580" marR="68580" marT="0" marB="0" anchor="ctr"/>
                </a:tc>
              </a:tr>
              <a:tr h="326135">
                <a:tc>
                  <a:txBody>
                    <a:bodyPr/>
                    <a:lstStyle/>
                    <a:p>
                      <a:pPr marL="0" marR="0" algn="l">
                        <a:spcBef>
                          <a:spcPts val="0"/>
                        </a:spcBef>
                        <a:spcAft>
                          <a:spcPts val="0"/>
                        </a:spcAft>
                      </a:pPr>
                      <a:r>
                        <a:rPr lang="en-US" sz="1100" dirty="0">
                          <a:solidFill>
                            <a:srgbClr val="FFFFFF"/>
                          </a:solidFill>
                          <a:effectLst/>
                          <a:latin typeface="Arial"/>
                          <a:ea typeface="Times New Roman"/>
                          <a:cs typeface="Times New Roman"/>
                        </a:rPr>
                        <a:t>Pugh Chart Analysis</a:t>
                      </a:r>
                      <a:endParaRPr lang="en-US" sz="1200" dirty="0">
                        <a:effectLst/>
                        <a:latin typeface="Cambria"/>
                        <a:ea typeface="ＭＳ 明朝"/>
                        <a:cs typeface="Times New Roman"/>
                      </a:endParaRPr>
                    </a:p>
                  </a:txBody>
                  <a:tcPr marL="68580" marR="68580" marT="0" marB="0" anchor="ctr">
                    <a:solidFill>
                      <a:schemeClr val="accent1">
                        <a:lumMod val="75000"/>
                      </a:schemeClr>
                    </a:solidFill>
                  </a:tcPr>
                </a:tc>
                <a:tc>
                  <a:txBody>
                    <a:bodyPr/>
                    <a:lstStyle/>
                    <a:p>
                      <a:pPr algn="l"/>
                      <a:endParaRPr lang="en-US" sz="1200" dirty="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a:effectLst/>
                        <a:latin typeface="Cambria"/>
                      </a:endParaRPr>
                    </a:p>
                  </a:txBody>
                  <a:tcPr marL="68580" marR="68580" marT="0" marB="0" anchor="ctr"/>
                </a:tc>
                <a:tc>
                  <a:txBody>
                    <a:bodyPr/>
                    <a:lstStyle/>
                    <a:p>
                      <a:pPr algn="l"/>
                      <a:endParaRPr lang="en-US" sz="1200" dirty="0">
                        <a:effectLst/>
                        <a:latin typeface="Cambria"/>
                      </a:endParaRPr>
                    </a:p>
                  </a:txBody>
                  <a:tcPr marL="68580" marR="68580" marT="0" marB="0" anchor="ctr">
                    <a:solidFill>
                      <a:srgbClr val="F7BCC7"/>
                    </a:solidFill>
                  </a:tcPr>
                </a:tc>
                <a:tc>
                  <a:txBody>
                    <a:bodyPr/>
                    <a:lstStyle/>
                    <a:p>
                      <a:pPr algn="l"/>
                      <a:endParaRPr lang="en-US" sz="1200">
                        <a:effectLst/>
                        <a:latin typeface="Cambria"/>
                      </a:endParaRPr>
                    </a:p>
                  </a:txBody>
                  <a:tcPr marL="68580" marR="68580" marT="0" marB="0" anchor="ctr">
                    <a:solidFill>
                      <a:srgbClr val="F7BCC7"/>
                    </a:solidFill>
                  </a:tcPr>
                </a:tc>
                <a:tc>
                  <a:txBody>
                    <a:bodyPr/>
                    <a:lstStyle/>
                    <a:p>
                      <a:pPr algn="l"/>
                      <a:endParaRPr lang="en-US" sz="1200" dirty="0">
                        <a:effectLst/>
                        <a:latin typeface="Cambria"/>
                      </a:endParaRPr>
                    </a:p>
                  </a:txBody>
                  <a:tcPr marL="68580" marR="68580" marT="0" marB="0" anchor="ctr">
                    <a:solidFill>
                      <a:srgbClr val="F7BCC7"/>
                    </a:solidFill>
                  </a:tcPr>
                </a:tc>
                <a:tc>
                  <a:txBody>
                    <a:bodyPr/>
                    <a:lstStyle/>
                    <a:p>
                      <a:pPr algn="l"/>
                      <a:endParaRPr lang="en-US" sz="1200" dirty="0">
                        <a:effectLst/>
                        <a:latin typeface="Cambria"/>
                      </a:endParaRPr>
                    </a:p>
                  </a:txBody>
                  <a:tcPr marL="68580" marR="68580" marT="0" marB="0" anchor="ctr">
                    <a:solidFill>
                      <a:srgbClr val="F7BCC7"/>
                    </a:solidFill>
                  </a:tcPr>
                </a:tc>
              </a:tr>
            </a:tbl>
          </a:graphicData>
        </a:graphic>
      </p:graphicFrame>
      <p:grpSp>
        <p:nvGrpSpPr>
          <p:cNvPr id="4" name="Group 3"/>
          <p:cNvGrpSpPr/>
          <p:nvPr/>
        </p:nvGrpSpPr>
        <p:grpSpPr>
          <a:xfrm>
            <a:off x="334144" y="5804274"/>
            <a:ext cx="8521120" cy="342900"/>
            <a:chOff x="0" y="0"/>
            <a:chExt cx="9029700" cy="342900"/>
          </a:xfrm>
        </p:grpSpPr>
        <p:grpSp>
          <p:nvGrpSpPr>
            <p:cNvPr id="5" name="Group 4"/>
            <p:cNvGrpSpPr/>
            <p:nvPr/>
          </p:nvGrpSpPr>
          <p:grpSpPr>
            <a:xfrm>
              <a:off x="0" y="0"/>
              <a:ext cx="7200900" cy="342900"/>
              <a:chOff x="0" y="0"/>
              <a:chExt cx="7200900" cy="342900"/>
            </a:xfrm>
          </p:grpSpPr>
          <p:sp>
            <p:nvSpPr>
              <p:cNvPr id="7" name="Text Box 2"/>
              <p:cNvSpPr txBox="1"/>
              <p:nvPr/>
            </p:nvSpPr>
            <p:spPr>
              <a:xfrm>
                <a:off x="0" y="0"/>
                <a:ext cx="1714500" cy="342900"/>
              </a:xfrm>
              <a:prstGeom prst="rect">
                <a:avLst/>
              </a:prstGeom>
              <a:solidFill>
                <a:schemeClr val="accent4">
                  <a:lumMod val="40000"/>
                  <a:lumOff val="60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rgbClr val="FFFFFF"/>
                    </a:solidFill>
                    <a:effectLst/>
                    <a:latin typeface="Arial"/>
                    <a:ea typeface="ＭＳ 明朝"/>
                    <a:cs typeface="Times New Roman"/>
                  </a:rPr>
                  <a:t>Past Work</a:t>
                </a:r>
                <a:endParaRPr lang="en-US" sz="1200">
                  <a:effectLst/>
                  <a:ea typeface="ＭＳ 明朝"/>
                  <a:cs typeface="Times New Roman"/>
                </a:endParaRPr>
              </a:p>
            </p:txBody>
          </p:sp>
          <p:sp>
            <p:nvSpPr>
              <p:cNvPr id="8" name="Text Box 3"/>
              <p:cNvSpPr txBox="1"/>
              <p:nvPr/>
            </p:nvSpPr>
            <p:spPr>
              <a:xfrm>
                <a:off x="1828800" y="0"/>
                <a:ext cx="1714500" cy="342900"/>
              </a:xfrm>
              <a:prstGeom prst="rect">
                <a:avLst/>
              </a:prstGeom>
              <a:solidFill>
                <a:schemeClr val="accent4">
                  <a:lumMod val="60000"/>
                  <a:lumOff val="40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rgbClr val="FFFFFF"/>
                    </a:solidFill>
                    <a:effectLst/>
                    <a:latin typeface="Arial"/>
                    <a:ea typeface="ＭＳ 明朝"/>
                    <a:cs typeface="Times New Roman"/>
                  </a:rPr>
                  <a:t>Past Deadline</a:t>
                </a:r>
                <a:endParaRPr lang="en-US" sz="1200">
                  <a:effectLst/>
                  <a:ea typeface="ＭＳ 明朝"/>
                  <a:cs typeface="Times New Roman"/>
                </a:endParaRPr>
              </a:p>
            </p:txBody>
          </p:sp>
          <p:sp>
            <p:nvSpPr>
              <p:cNvPr id="9" name="Text Box 4"/>
              <p:cNvSpPr txBox="1"/>
              <p:nvPr/>
            </p:nvSpPr>
            <p:spPr>
              <a:xfrm>
                <a:off x="3657600" y="0"/>
                <a:ext cx="1714500" cy="342900"/>
              </a:xfrm>
              <a:prstGeom prst="rect">
                <a:avLst/>
              </a:prstGeom>
              <a:solidFill>
                <a:srgbClr val="F7BCC7"/>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FFFFFF"/>
                    </a:solidFill>
                    <a:effectLst/>
                    <a:latin typeface="Arial"/>
                    <a:ea typeface="ＭＳ 明朝"/>
                    <a:cs typeface="Times New Roman"/>
                  </a:rPr>
                  <a:t>Future Work</a:t>
                </a:r>
                <a:endParaRPr lang="en-US" sz="1200" dirty="0">
                  <a:effectLst/>
                  <a:ea typeface="ＭＳ 明朝"/>
                  <a:cs typeface="Times New Roman"/>
                </a:endParaRPr>
              </a:p>
            </p:txBody>
          </p:sp>
          <p:sp>
            <p:nvSpPr>
              <p:cNvPr id="10" name="Text Box 6"/>
              <p:cNvSpPr txBox="1"/>
              <p:nvPr/>
            </p:nvSpPr>
            <p:spPr>
              <a:xfrm>
                <a:off x="5486400" y="0"/>
                <a:ext cx="1714500" cy="342900"/>
              </a:xfrm>
              <a:prstGeom prst="rect">
                <a:avLst/>
              </a:prstGeom>
              <a:solidFill>
                <a:srgbClr val="FF98A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FFFFFF"/>
                    </a:solidFill>
                    <a:effectLst/>
                    <a:latin typeface="Arial"/>
                    <a:ea typeface="ＭＳ 明朝"/>
                    <a:cs typeface="Times New Roman"/>
                  </a:rPr>
                  <a:t>Future Deadline</a:t>
                </a:r>
                <a:endParaRPr lang="en-US" sz="1200" dirty="0">
                  <a:effectLst/>
                  <a:ea typeface="ＭＳ 明朝"/>
                  <a:cs typeface="Times New Roman"/>
                </a:endParaRPr>
              </a:p>
            </p:txBody>
          </p:sp>
        </p:grpSp>
        <p:sp>
          <p:nvSpPr>
            <p:cNvPr id="6" name="Text Box 7"/>
            <p:cNvSpPr txBox="1"/>
            <p:nvPr/>
          </p:nvSpPr>
          <p:spPr>
            <a:xfrm>
              <a:off x="7315200" y="0"/>
              <a:ext cx="1714500" cy="342900"/>
            </a:xfrm>
            <a:prstGeom prst="rect">
              <a:avLst/>
            </a:prstGeom>
            <a:solidFill>
              <a:schemeClr val="bg1">
                <a:lumMod val="85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rgbClr val="FFFFFF"/>
                  </a:solidFill>
                  <a:effectLst/>
                  <a:latin typeface="Arial"/>
                  <a:ea typeface="ＭＳ 明朝"/>
                  <a:cs typeface="Times New Roman"/>
                </a:rPr>
                <a:t>Ongoing Work</a:t>
              </a:r>
              <a:endParaRPr lang="en-US" sz="1200">
                <a:effectLst/>
                <a:ea typeface="ＭＳ 明朝"/>
                <a:cs typeface="Times New Roman"/>
              </a:endParaRPr>
            </a:p>
          </p:txBody>
        </p:sp>
      </p:grpSp>
      <p:sp>
        <p:nvSpPr>
          <p:cNvPr id="11" name="Title 2"/>
          <p:cNvSpPr txBox="1">
            <a:spLocks/>
          </p:cNvSpPr>
          <p:nvPr/>
        </p:nvSpPr>
        <p:spPr>
          <a:xfrm>
            <a:off x="2059941" y="236085"/>
            <a:ext cx="6218214"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200" dirty="0" smtClean="0"/>
              <a:t>Design Schedule</a:t>
            </a:r>
            <a:endParaRPr lang="en-US" sz="3200" dirty="0"/>
          </a:p>
        </p:txBody>
      </p:sp>
      <p:sp>
        <p:nvSpPr>
          <p:cNvPr id="12" name="Slide Number Placeholder 11"/>
          <p:cNvSpPr>
            <a:spLocks noGrp="1"/>
          </p:cNvSpPr>
          <p:nvPr>
            <p:ph type="sldNum" sz="quarter" idx="12"/>
          </p:nvPr>
        </p:nvSpPr>
        <p:spPr/>
        <p:txBody>
          <a:bodyPr/>
          <a:lstStyle/>
          <a:p>
            <a:fld id="{687D7A59-36E2-48B9-B146-C1E59501F63F}" type="slidenum">
              <a:rPr lang="en-US" smtClean="0"/>
              <a:pPr/>
              <a:t>20</a:t>
            </a:fld>
            <a:endParaRPr lang="en-US"/>
          </a:p>
        </p:txBody>
      </p:sp>
    </p:spTree>
    <p:extLst>
      <p:ext uri="{BB962C8B-B14F-4D97-AF65-F5344CB8AC3E}">
        <p14:creationId xmlns:p14="http://schemas.microsoft.com/office/powerpoint/2010/main" val="3358064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8071363"/>
              </p:ext>
            </p:extLst>
          </p:nvPr>
        </p:nvGraphicFramePr>
        <p:xfrm>
          <a:off x="334145" y="1736366"/>
          <a:ext cx="8521122" cy="4068800"/>
        </p:xfrm>
        <a:graphic>
          <a:graphicData uri="http://schemas.openxmlformats.org/drawingml/2006/table">
            <a:tbl>
              <a:tblPr firstRow="1" bandRow="1">
                <a:tableStyleId>{5C22544A-7EE6-4342-B048-85BDC9FD1C3A}</a:tableStyleId>
              </a:tblPr>
              <a:tblGrid>
                <a:gridCol w="1648953"/>
                <a:gridCol w="608325"/>
                <a:gridCol w="642121"/>
                <a:gridCol w="698447"/>
                <a:gridCol w="766040"/>
                <a:gridCol w="597059"/>
                <a:gridCol w="642121"/>
                <a:gridCol w="597059"/>
                <a:gridCol w="619590"/>
                <a:gridCol w="567135"/>
                <a:gridCol w="622993"/>
                <a:gridCol w="511279"/>
              </a:tblGrid>
              <a:tr h="197906">
                <a:tc>
                  <a:txBody>
                    <a:bodyPr/>
                    <a:lstStyle/>
                    <a:p>
                      <a:pPr algn="l"/>
                      <a:endParaRPr lang="en-US" sz="1100" dirty="0">
                        <a:solidFill>
                          <a:schemeClr val="bg1"/>
                        </a:solidFill>
                        <a:effectLst/>
                        <a:latin typeface="Arial"/>
                        <a:cs typeface="Arial"/>
                      </a:endParaRPr>
                    </a:p>
                  </a:txBody>
                  <a:tcPr marL="68580" marR="68580" marT="0" marB="0">
                    <a:solidFill>
                      <a:srgbClr val="3477B2"/>
                    </a:solidFill>
                  </a:tcPr>
                </a:tc>
                <a:tc>
                  <a:txBody>
                    <a:bodyPr/>
                    <a:lstStyle/>
                    <a:p>
                      <a:pPr marL="0" marR="0" algn="ctr">
                        <a:spcBef>
                          <a:spcPts val="0"/>
                        </a:spcBef>
                        <a:spcAft>
                          <a:spcPts val="0"/>
                        </a:spcAft>
                      </a:pPr>
                      <a:r>
                        <a:rPr lang="en-US" sz="1100">
                          <a:solidFill>
                            <a:schemeClr val="bg1"/>
                          </a:solidFill>
                          <a:effectLst/>
                          <a:latin typeface="Arial"/>
                          <a:cs typeface="Arial"/>
                        </a:rPr>
                        <a:t>9/28</a:t>
                      </a:r>
                      <a:endParaRPr lang="en-US" sz="110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a:solidFill>
                            <a:schemeClr val="bg1"/>
                          </a:solidFill>
                          <a:effectLst/>
                          <a:latin typeface="Arial"/>
                          <a:cs typeface="Arial"/>
                        </a:rPr>
                        <a:t>10/5</a:t>
                      </a:r>
                      <a:endParaRPr lang="en-US" sz="110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10/12</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10/19</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10/26</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11/2</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11/09</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11/16</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a:solidFill>
                            <a:schemeClr val="bg1"/>
                          </a:solidFill>
                          <a:effectLst/>
                          <a:latin typeface="Arial"/>
                          <a:cs typeface="Arial"/>
                        </a:rPr>
                        <a:t>11/23</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smtClean="0">
                          <a:solidFill>
                            <a:schemeClr val="bg1"/>
                          </a:solidFill>
                          <a:effectLst/>
                          <a:latin typeface="Arial"/>
                          <a:cs typeface="Arial"/>
                        </a:rPr>
                        <a:t>11/30</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c>
                  <a:txBody>
                    <a:bodyPr/>
                    <a:lstStyle/>
                    <a:p>
                      <a:pPr marL="0" marR="0" algn="ctr">
                        <a:spcBef>
                          <a:spcPts val="0"/>
                        </a:spcBef>
                        <a:spcAft>
                          <a:spcPts val="0"/>
                        </a:spcAft>
                      </a:pPr>
                      <a:r>
                        <a:rPr lang="en-US" sz="1100" dirty="0" smtClean="0">
                          <a:solidFill>
                            <a:schemeClr val="bg1"/>
                          </a:solidFill>
                          <a:effectLst/>
                          <a:latin typeface="Arial"/>
                          <a:cs typeface="Arial"/>
                        </a:rPr>
                        <a:t>12/7</a:t>
                      </a:r>
                      <a:endParaRPr lang="en-US" sz="1100" dirty="0">
                        <a:solidFill>
                          <a:schemeClr val="bg1"/>
                        </a:solidFill>
                        <a:effectLst/>
                        <a:latin typeface="Arial"/>
                        <a:ea typeface="ＭＳ 明朝"/>
                        <a:cs typeface="Arial"/>
                      </a:endParaRPr>
                    </a:p>
                  </a:txBody>
                  <a:tcPr marL="68580" marR="68580" marT="0" marB="0" anchor="ctr">
                    <a:solidFill>
                      <a:srgbClr val="3477B2"/>
                    </a:solidFill>
                  </a:tcPr>
                </a:tc>
              </a:tr>
              <a:tr h="409636">
                <a:tc>
                  <a:txBody>
                    <a:bodyPr/>
                    <a:lstStyle/>
                    <a:p>
                      <a:pPr marL="0" marR="0" algn="l">
                        <a:spcBef>
                          <a:spcPts val="0"/>
                        </a:spcBef>
                        <a:spcAft>
                          <a:spcPts val="0"/>
                        </a:spcAft>
                      </a:pPr>
                      <a:r>
                        <a:rPr lang="en-US" sz="1100" dirty="0">
                          <a:solidFill>
                            <a:schemeClr val="bg1"/>
                          </a:solidFill>
                          <a:effectLst/>
                          <a:latin typeface="Arial"/>
                          <a:cs typeface="Arial"/>
                        </a:rPr>
                        <a:t>Concept Analysis and Selection</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marL="0" marR="0" algn="ctr">
                        <a:spcBef>
                          <a:spcPts val="0"/>
                        </a:spcBef>
                        <a:spcAft>
                          <a:spcPts val="0"/>
                        </a:spcAft>
                      </a:pPr>
                      <a:endParaRPr lang="en-US" sz="1100" dirty="0">
                        <a:solidFill>
                          <a:schemeClr val="bg1"/>
                        </a:solidFill>
                        <a:effectLst/>
                        <a:latin typeface="Arial"/>
                        <a:ea typeface="ＭＳ 明朝"/>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r>
              <a:tr h="371847">
                <a:tc>
                  <a:txBody>
                    <a:bodyPr/>
                    <a:lstStyle/>
                    <a:p>
                      <a:pPr marL="0" marR="0" algn="l">
                        <a:spcBef>
                          <a:spcPts val="0"/>
                        </a:spcBef>
                        <a:spcAft>
                          <a:spcPts val="0"/>
                        </a:spcAft>
                      </a:pPr>
                      <a:r>
                        <a:rPr lang="en-US" sz="1100">
                          <a:solidFill>
                            <a:schemeClr val="bg1"/>
                          </a:solidFill>
                          <a:effectLst/>
                          <a:latin typeface="Arial"/>
                          <a:cs typeface="Arial"/>
                        </a:rPr>
                        <a:t>Decision Matrix/Concept Screening</a:t>
                      </a:r>
                      <a:endParaRPr lang="en-US" sz="110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marL="0" marR="0" algn="ctr">
                        <a:spcBef>
                          <a:spcPts val="0"/>
                        </a:spcBef>
                        <a:spcAft>
                          <a:spcPts val="0"/>
                        </a:spcAft>
                      </a:pPr>
                      <a:endParaRPr lang="en-US" sz="1100" dirty="0">
                        <a:solidFill>
                          <a:schemeClr val="bg1"/>
                        </a:solidFill>
                        <a:effectLst/>
                        <a:latin typeface="Arial"/>
                        <a:ea typeface="ＭＳ 明朝"/>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r>
              <a:tr h="390625">
                <a:tc>
                  <a:txBody>
                    <a:bodyPr/>
                    <a:lstStyle/>
                    <a:p>
                      <a:pPr marL="0" marR="0" algn="l">
                        <a:spcBef>
                          <a:spcPts val="0"/>
                        </a:spcBef>
                        <a:spcAft>
                          <a:spcPts val="0"/>
                        </a:spcAft>
                      </a:pPr>
                      <a:r>
                        <a:rPr lang="en-US" sz="1100" dirty="0">
                          <a:solidFill>
                            <a:schemeClr val="bg1"/>
                          </a:solidFill>
                          <a:effectLst/>
                          <a:latin typeface="Arial"/>
                          <a:cs typeface="Arial"/>
                        </a:rPr>
                        <a:t>Progress Written Report</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l"/>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r>
                        <a:rPr lang="en-US" sz="1100" dirty="0" smtClean="0">
                          <a:solidFill>
                            <a:schemeClr val="bg1"/>
                          </a:solidFill>
                          <a:effectLst/>
                          <a:latin typeface="Arial"/>
                          <a:cs typeface="Arial"/>
                        </a:rPr>
                        <a:t>10/23</a:t>
                      </a:r>
                      <a:endParaRPr lang="en-US" sz="1100" dirty="0">
                        <a:solidFill>
                          <a:schemeClr val="bg1"/>
                        </a:solidFill>
                        <a:effectLst/>
                        <a:latin typeface="Arial"/>
                        <a:cs typeface="Arial"/>
                      </a:endParaRPr>
                    </a:p>
                  </a:txBody>
                  <a:tcPr marL="68580" marR="68580" marT="0" marB="0" anchor="ctr">
                    <a:solidFill>
                      <a:srgbClr val="FF98A2"/>
                    </a:solidFill>
                  </a:tcP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r>
              <a:tr h="413772">
                <a:tc>
                  <a:txBody>
                    <a:bodyPr/>
                    <a:lstStyle/>
                    <a:p>
                      <a:pPr marL="0" marR="0" algn="l">
                        <a:spcBef>
                          <a:spcPts val="0"/>
                        </a:spcBef>
                        <a:spcAft>
                          <a:spcPts val="0"/>
                        </a:spcAft>
                      </a:pPr>
                      <a:r>
                        <a:rPr lang="en-US" sz="1100" dirty="0">
                          <a:solidFill>
                            <a:schemeClr val="bg1"/>
                          </a:solidFill>
                          <a:effectLst/>
                          <a:latin typeface="Arial"/>
                          <a:cs typeface="Arial"/>
                        </a:rPr>
                        <a:t>Progress Oral Report</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r>
                        <a:rPr lang="en-US" sz="1100" kern="1200" dirty="0" smtClean="0">
                          <a:solidFill>
                            <a:schemeClr val="bg1"/>
                          </a:solidFill>
                          <a:effectLst/>
                          <a:latin typeface="Arial"/>
                          <a:cs typeface="Arial"/>
                        </a:rPr>
                        <a:t>10/26</a:t>
                      </a:r>
                      <a:r>
                        <a:rPr lang="en-US" sz="1100" dirty="0" smtClean="0">
                          <a:solidFill>
                            <a:schemeClr val="bg1"/>
                          </a:solidFill>
                          <a:effectLst/>
                          <a:latin typeface="Arial"/>
                          <a:cs typeface="Arial"/>
                        </a:rPr>
                        <a:t> </a:t>
                      </a:r>
                      <a:endParaRPr lang="en-US" sz="1100" dirty="0">
                        <a:solidFill>
                          <a:schemeClr val="bg1"/>
                        </a:solidFill>
                        <a:effectLst/>
                        <a:latin typeface="Arial"/>
                        <a:cs typeface="Arial"/>
                      </a:endParaRPr>
                    </a:p>
                  </a:txBody>
                  <a:tcPr marL="68580" marR="68580" marT="0" marB="0" anchor="ctr">
                    <a:solidFill>
                      <a:srgbClr val="FF98A2"/>
                    </a:solidFill>
                  </a:tcP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r>
              <a:tr h="402199">
                <a:tc>
                  <a:txBody>
                    <a:bodyPr/>
                    <a:lstStyle/>
                    <a:p>
                      <a:pPr marL="0" marR="0" algn="l">
                        <a:spcBef>
                          <a:spcPts val="0"/>
                        </a:spcBef>
                        <a:spcAft>
                          <a:spcPts val="0"/>
                        </a:spcAft>
                      </a:pPr>
                      <a:r>
                        <a:rPr lang="en-US" sz="1100" dirty="0">
                          <a:solidFill>
                            <a:schemeClr val="bg1"/>
                          </a:solidFill>
                          <a:effectLst/>
                          <a:latin typeface="Arial"/>
                          <a:cs typeface="Arial"/>
                        </a:rPr>
                        <a:t>Concept Embodiment</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r>
              <a:tr h="382724">
                <a:tc>
                  <a:txBody>
                    <a:bodyPr/>
                    <a:lstStyle/>
                    <a:p>
                      <a:pPr marL="0" marR="0" algn="l">
                        <a:spcBef>
                          <a:spcPts val="0"/>
                        </a:spcBef>
                        <a:spcAft>
                          <a:spcPts val="0"/>
                        </a:spcAft>
                      </a:pPr>
                      <a:r>
                        <a:rPr lang="en-US" sz="1100" dirty="0">
                          <a:solidFill>
                            <a:schemeClr val="bg1"/>
                          </a:solidFill>
                          <a:effectLst/>
                          <a:latin typeface="Arial"/>
                          <a:cs typeface="Arial"/>
                        </a:rPr>
                        <a:t>Design Optimization Research</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marL="0" marR="0" algn="ctr">
                        <a:spcBef>
                          <a:spcPts val="0"/>
                        </a:spcBef>
                        <a:spcAft>
                          <a:spcPts val="0"/>
                        </a:spcAft>
                      </a:pPr>
                      <a:endParaRPr lang="en-US" sz="1100" dirty="0">
                        <a:solidFill>
                          <a:schemeClr val="bg1"/>
                        </a:solidFill>
                        <a:effectLst/>
                        <a:latin typeface="Arial"/>
                        <a:ea typeface="ＭＳ 明朝"/>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r>
              <a:tr h="247749">
                <a:tc>
                  <a:txBody>
                    <a:bodyPr/>
                    <a:lstStyle/>
                    <a:p>
                      <a:pPr marL="0" marR="0" algn="l">
                        <a:spcBef>
                          <a:spcPts val="0"/>
                        </a:spcBef>
                        <a:spcAft>
                          <a:spcPts val="0"/>
                        </a:spcAft>
                      </a:pPr>
                      <a:r>
                        <a:rPr lang="en-US" sz="1100" dirty="0">
                          <a:solidFill>
                            <a:schemeClr val="bg1"/>
                          </a:solidFill>
                          <a:effectLst/>
                          <a:latin typeface="Arial"/>
                          <a:cs typeface="Arial"/>
                        </a:rPr>
                        <a:t>Final Written Report</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marL="0" marR="0" algn="ctr">
                        <a:spcBef>
                          <a:spcPts val="0"/>
                        </a:spcBef>
                        <a:spcAft>
                          <a:spcPts val="0"/>
                        </a:spcAft>
                      </a:pPr>
                      <a:endParaRPr lang="en-US" sz="1100" dirty="0">
                        <a:solidFill>
                          <a:schemeClr val="bg1"/>
                        </a:solidFill>
                        <a:effectLst/>
                        <a:latin typeface="Arial"/>
                        <a:ea typeface="ＭＳ 明朝"/>
                        <a:cs typeface="Arial"/>
                      </a:endParaRPr>
                    </a:p>
                  </a:txBody>
                  <a:tcPr marL="68580" marR="68580" marT="0" marB="0" anchor="ctr">
                    <a:solidFill>
                      <a:srgbClr val="F7BCC7"/>
                    </a:solidFill>
                  </a:tcPr>
                </a:tc>
                <a:tc>
                  <a:txBody>
                    <a:bodyPr/>
                    <a:lstStyle/>
                    <a:p>
                      <a:pPr algn="ctr"/>
                      <a:endParaRPr lang="en-US" sz="110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r>
                        <a:rPr lang="en-US" sz="1100" kern="1200" dirty="0" smtClean="0">
                          <a:solidFill>
                            <a:schemeClr val="bg1"/>
                          </a:solidFill>
                          <a:effectLst/>
                          <a:latin typeface="Arial"/>
                          <a:cs typeface="Arial"/>
                        </a:rPr>
                        <a:t>12/04</a:t>
                      </a:r>
                      <a:r>
                        <a:rPr lang="en-US" sz="1100" dirty="0" smtClean="0">
                          <a:solidFill>
                            <a:schemeClr val="bg1"/>
                          </a:solidFill>
                          <a:effectLst/>
                          <a:latin typeface="Arial"/>
                          <a:cs typeface="Arial"/>
                        </a:rPr>
                        <a:t> </a:t>
                      </a:r>
                      <a:endParaRPr lang="en-US" sz="1100" dirty="0">
                        <a:solidFill>
                          <a:schemeClr val="bg1"/>
                        </a:solidFill>
                        <a:effectLst/>
                        <a:latin typeface="Arial"/>
                        <a:cs typeface="Arial"/>
                      </a:endParaRPr>
                    </a:p>
                  </a:txBody>
                  <a:tcPr marL="68580" marR="68580" marT="0" marB="0" anchor="ctr">
                    <a:solidFill>
                      <a:srgbClr val="FF98A2"/>
                    </a:solidFill>
                  </a:tcPr>
                </a:tc>
                <a:tc>
                  <a:txBody>
                    <a:bodyPr/>
                    <a:lstStyle/>
                    <a:p>
                      <a:pPr algn="ctr"/>
                      <a:endParaRPr lang="en-US" sz="1100" dirty="0">
                        <a:solidFill>
                          <a:schemeClr val="bg1"/>
                        </a:solidFill>
                        <a:effectLst/>
                        <a:latin typeface="Arial"/>
                        <a:cs typeface="Arial"/>
                      </a:endParaRPr>
                    </a:p>
                  </a:txBody>
                  <a:tcPr marL="68580" marR="68580" marT="0" marB="0" anchor="ctr"/>
                </a:tc>
              </a:tr>
              <a:tr h="271756">
                <a:tc>
                  <a:txBody>
                    <a:bodyPr/>
                    <a:lstStyle/>
                    <a:p>
                      <a:pPr marL="0" marR="0" algn="l">
                        <a:spcBef>
                          <a:spcPts val="0"/>
                        </a:spcBef>
                        <a:spcAft>
                          <a:spcPts val="0"/>
                        </a:spcAft>
                      </a:pPr>
                      <a:r>
                        <a:rPr lang="en-US" sz="1100" dirty="0">
                          <a:solidFill>
                            <a:schemeClr val="bg1"/>
                          </a:solidFill>
                          <a:effectLst/>
                          <a:latin typeface="Arial"/>
                          <a:cs typeface="Arial"/>
                        </a:rPr>
                        <a:t>Final Oral Report</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l"/>
                      <a:endParaRPr lang="en-US" sz="110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algn="ctr"/>
                      <a:endParaRPr lang="en-US" sz="110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marL="0" marR="0" algn="ctr">
                        <a:spcBef>
                          <a:spcPts val="0"/>
                        </a:spcBef>
                        <a:spcAft>
                          <a:spcPts val="0"/>
                        </a:spcAft>
                      </a:pPr>
                      <a:endParaRPr lang="en-US" sz="1100" dirty="0">
                        <a:solidFill>
                          <a:schemeClr val="bg1"/>
                        </a:solidFill>
                        <a:effectLst/>
                        <a:latin typeface="Arial"/>
                        <a:ea typeface="ＭＳ 明朝"/>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endParaRPr lang="en-US" sz="1100" dirty="0">
                        <a:solidFill>
                          <a:schemeClr val="bg1"/>
                        </a:solidFill>
                        <a:effectLst/>
                        <a:latin typeface="Arial"/>
                        <a:cs typeface="Arial"/>
                      </a:endParaRPr>
                    </a:p>
                  </a:txBody>
                  <a:tcPr marL="68580" marR="68580" marT="0" marB="0" anchor="ctr">
                    <a:solidFill>
                      <a:srgbClr val="F7BCC7"/>
                    </a:solidFill>
                  </a:tcPr>
                </a:tc>
                <a:tc>
                  <a:txBody>
                    <a:bodyPr/>
                    <a:lstStyle/>
                    <a:p>
                      <a:pPr algn="ctr"/>
                      <a:r>
                        <a:rPr lang="en-US" sz="1100" kern="1200" dirty="0" smtClean="0">
                          <a:solidFill>
                            <a:schemeClr val="bg1"/>
                          </a:solidFill>
                          <a:effectLst/>
                          <a:latin typeface="Arial"/>
                          <a:cs typeface="Arial"/>
                        </a:rPr>
                        <a:t>12/07</a:t>
                      </a:r>
                      <a:r>
                        <a:rPr lang="en-US" sz="1100" dirty="0" smtClean="0">
                          <a:solidFill>
                            <a:schemeClr val="bg1"/>
                          </a:solidFill>
                          <a:effectLst/>
                          <a:latin typeface="Arial"/>
                          <a:cs typeface="Arial"/>
                        </a:rPr>
                        <a:t> </a:t>
                      </a:r>
                      <a:endParaRPr lang="en-US" sz="1100" dirty="0">
                        <a:solidFill>
                          <a:schemeClr val="bg1"/>
                        </a:solidFill>
                        <a:effectLst/>
                        <a:latin typeface="Arial"/>
                        <a:cs typeface="Arial"/>
                      </a:endParaRPr>
                    </a:p>
                  </a:txBody>
                  <a:tcPr marL="68580" marR="68580" marT="0" marB="0" anchor="ctr">
                    <a:solidFill>
                      <a:srgbClr val="FF98A2"/>
                    </a:solidFill>
                  </a:tcPr>
                </a:tc>
              </a:tr>
              <a:tr h="255149">
                <a:tc>
                  <a:txBody>
                    <a:bodyPr/>
                    <a:lstStyle/>
                    <a:p>
                      <a:pPr marL="0" marR="0" algn="l">
                        <a:spcBef>
                          <a:spcPts val="0"/>
                        </a:spcBef>
                        <a:spcAft>
                          <a:spcPts val="0"/>
                        </a:spcAft>
                      </a:pPr>
                      <a:r>
                        <a:rPr lang="en-US" sz="1100" dirty="0">
                          <a:solidFill>
                            <a:schemeClr val="bg1"/>
                          </a:solidFill>
                          <a:effectLst/>
                          <a:latin typeface="Arial"/>
                          <a:cs typeface="Arial"/>
                        </a:rPr>
                        <a:t>Webpage Maintenance</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marL="0" marR="0" algn="ctr">
                        <a:spcBef>
                          <a:spcPts val="0"/>
                        </a:spcBef>
                        <a:spcAft>
                          <a:spcPts val="0"/>
                        </a:spcAft>
                      </a:pPr>
                      <a:endParaRPr lang="en-US" sz="1100" dirty="0">
                        <a:solidFill>
                          <a:schemeClr val="bg1"/>
                        </a:solidFill>
                        <a:effectLst/>
                        <a:latin typeface="Arial"/>
                        <a:ea typeface="ＭＳ 明朝"/>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r>
              <a:tr h="342713">
                <a:tc>
                  <a:txBody>
                    <a:bodyPr/>
                    <a:lstStyle/>
                    <a:p>
                      <a:pPr marL="0" marR="0" algn="l">
                        <a:spcBef>
                          <a:spcPts val="0"/>
                        </a:spcBef>
                        <a:spcAft>
                          <a:spcPts val="0"/>
                        </a:spcAft>
                      </a:pPr>
                      <a:r>
                        <a:rPr lang="en-US" sz="1100" dirty="0">
                          <a:solidFill>
                            <a:schemeClr val="bg1"/>
                          </a:solidFill>
                          <a:effectLst/>
                          <a:latin typeface="Arial"/>
                          <a:cs typeface="Arial"/>
                        </a:rPr>
                        <a:t>Weekly Updates</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r>
              <a:tr h="382724">
                <a:tc>
                  <a:txBody>
                    <a:bodyPr/>
                    <a:lstStyle/>
                    <a:p>
                      <a:pPr marL="0" marR="0" algn="l">
                        <a:spcBef>
                          <a:spcPts val="0"/>
                        </a:spcBef>
                        <a:spcAft>
                          <a:spcPts val="0"/>
                        </a:spcAft>
                      </a:pPr>
                      <a:r>
                        <a:rPr lang="en-US" sz="1100" dirty="0">
                          <a:solidFill>
                            <a:schemeClr val="bg1"/>
                          </a:solidFill>
                          <a:effectLst/>
                          <a:latin typeface="Arial"/>
                          <a:cs typeface="Arial"/>
                        </a:rPr>
                        <a:t>Communicate with Client</a:t>
                      </a:r>
                      <a:endParaRPr lang="en-US" sz="1100" dirty="0">
                        <a:solidFill>
                          <a:schemeClr val="bg1"/>
                        </a:solidFill>
                        <a:effectLst/>
                        <a:latin typeface="Arial"/>
                        <a:ea typeface="ＭＳ 明朝"/>
                        <a:cs typeface="Arial"/>
                      </a:endParaRPr>
                    </a:p>
                  </a:txBody>
                  <a:tcPr marL="68580" marR="68580" marT="0" marB="0" anchor="ctr">
                    <a:solidFill>
                      <a:schemeClr val="accent1">
                        <a:lumMod val="7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c>
                  <a:txBody>
                    <a:bodyPr/>
                    <a:lstStyle/>
                    <a:p>
                      <a:pPr algn="l"/>
                      <a:endParaRPr lang="en-US" sz="1100" dirty="0">
                        <a:solidFill>
                          <a:schemeClr val="bg1"/>
                        </a:solidFill>
                        <a:effectLst/>
                        <a:latin typeface="Arial"/>
                        <a:cs typeface="Arial"/>
                      </a:endParaRPr>
                    </a:p>
                  </a:txBody>
                  <a:tcPr marL="68580" marR="68580" marT="0" marB="0" anchor="ctr">
                    <a:solidFill>
                      <a:schemeClr val="bg1">
                        <a:lumMod val="85000"/>
                      </a:schemeClr>
                    </a:solidFill>
                  </a:tcPr>
                </a:tc>
              </a:tr>
            </a:tbl>
          </a:graphicData>
        </a:graphic>
      </p:graphicFrame>
      <p:grpSp>
        <p:nvGrpSpPr>
          <p:cNvPr id="4" name="Group 3"/>
          <p:cNvGrpSpPr/>
          <p:nvPr/>
        </p:nvGrpSpPr>
        <p:grpSpPr>
          <a:xfrm>
            <a:off x="334144" y="5907046"/>
            <a:ext cx="8521120" cy="342900"/>
            <a:chOff x="0" y="0"/>
            <a:chExt cx="9029700" cy="342900"/>
          </a:xfrm>
        </p:grpSpPr>
        <p:grpSp>
          <p:nvGrpSpPr>
            <p:cNvPr id="5" name="Group 4"/>
            <p:cNvGrpSpPr/>
            <p:nvPr/>
          </p:nvGrpSpPr>
          <p:grpSpPr>
            <a:xfrm>
              <a:off x="0" y="0"/>
              <a:ext cx="7200900" cy="342900"/>
              <a:chOff x="0" y="0"/>
              <a:chExt cx="7200900" cy="342900"/>
            </a:xfrm>
          </p:grpSpPr>
          <p:sp>
            <p:nvSpPr>
              <p:cNvPr id="7" name="Text Box 2"/>
              <p:cNvSpPr txBox="1"/>
              <p:nvPr/>
            </p:nvSpPr>
            <p:spPr>
              <a:xfrm>
                <a:off x="0" y="0"/>
                <a:ext cx="1714500" cy="342900"/>
              </a:xfrm>
              <a:prstGeom prst="rect">
                <a:avLst/>
              </a:prstGeom>
              <a:solidFill>
                <a:schemeClr val="accent4">
                  <a:lumMod val="40000"/>
                  <a:lumOff val="60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rgbClr val="FFFFFF"/>
                    </a:solidFill>
                    <a:effectLst/>
                    <a:latin typeface="Arial"/>
                    <a:ea typeface="ＭＳ 明朝"/>
                    <a:cs typeface="Times New Roman"/>
                  </a:rPr>
                  <a:t>Past Work</a:t>
                </a:r>
                <a:endParaRPr lang="en-US" sz="1200">
                  <a:effectLst/>
                  <a:ea typeface="ＭＳ 明朝"/>
                  <a:cs typeface="Times New Roman"/>
                </a:endParaRPr>
              </a:p>
            </p:txBody>
          </p:sp>
          <p:sp>
            <p:nvSpPr>
              <p:cNvPr id="8" name="Text Box 3"/>
              <p:cNvSpPr txBox="1"/>
              <p:nvPr/>
            </p:nvSpPr>
            <p:spPr>
              <a:xfrm>
                <a:off x="1828800" y="0"/>
                <a:ext cx="1714500" cy="342900"/>
              </a:xfrm>
              <a:prstGeom prst="rect">
                <a:avLst/>
              </a:prstGeom>
              <a:solidFill>
                <a:schemeClr val="accent4">
                  <a:lumMod val="60000"/>
                  <a:lumOff val="40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rgbClr val="FFFFFF"/>
                    </a:solidFill>
                    <a:effectLst/>
                    <a:latin typeface="Arial"/>
                    <a:ea typeface="ＭＳ 明朝"/>
                    <a:cs typeface="Times New Roman"/>
                  </a:rPr>
                  <a:t>Past Deadline</a:t>
                </a:r>
                <a:endParaRPr lang="en-US" sz="1200">
                  <a:effectLst/>
                  <a:ea typeface="ＭＳ 明朝"/>
                  <a:cs typeface="Times New Roman"/>
                </a:endParaRPr>
              </a:p>
            </p:txBody>
          </p:sp>
          <p:sp>
            <p:nvSpPr>
              <p:cNvPr id="9" name="Text Box 4"/>
              <p:cNvSpPr txBox="1"/>
              <p:nvPr/>
            </p:nvSpPr>
            <p:spPr>
              <a:xfrm>
                <a:off x="3657600" y="0"/>
                <a:ext cx="1714500" cy="342900"/>
              </a:xfrm>
              <a:prstGeom prst="rect">
                <a:avLst/>
              </a:prstGeom>
              <a:solidFill>
                <a:srgbClr val="F7BCC7"/>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FFFFFF"/>
                    </a:solidFill>
                    <a:effectLst/>
                    <a:latin typeface="Arial"/>
                    <a:ea typeface="ＭＳ 明朝"/>
                    <a:cs typeface="Times New Roman"/>
                  </a:rPr>
                  <a:t>Future Work</a:t>
                </a:r>
                <a:endParaRPr lang="en-US" sz="1200" dirty="0">
                  <a:effectLst/>
                  <a:ea typeface="ＭＳ 明朝"/>
                  <a:cs typeface="Times New Roman"/>
                </a:endParaRPr>
              </a:p>
            </p:txBody>
          </p:sp>
          <p:sp>
            <p:nvSpPr>
              <p:cNvPr id="10" name="Text Box 6"/>
              <p:cNvSpPr txBox="1"/>
              <p:nvPr/>
            </p:nvSpPr>
            <p:spPr>
              <a:xfrm>
                <a:off x="5486400" y="0"/>
                <a:ext cx="1714500" cy="342900"/>
              </a:xfrm>
              <a:prstGeom prst="rect">
                <a:avLst/>
              </a:prstGeom>
              <a:solidFill>
                <a:srgbClr val="FF98A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FFFFFF"/>
                    </a:solidFill>
                    <a:effectLst/>
                    <a:latin typeface="Arial"/>
                    <a:ea typeface="ＭＳ 明朝"/>
                    <a:cs typeface="Times New Roman"/>
                  </a:rPr>
                  <a:t>Future Deadline</a:t>
                </a:r>
                <a:endParaRPr lang="en-US" sz="1200" dirty="0">
                  <a:effectLst/>
                  <a:ea typeface="ＭＳ 明朝"/>
                  <a:cs typeface="Times New Roman"/>
                </a:endParaRPr>
              </a:p>
            </p:txBody>
          </p:sp>
        </p:grpSp>
        <p:sp>
          <p:nvSpPr>
            <p:cNvPr id="6" name="Text Box 7"/>
            <p:cNvSpPr txBox="1"/>
            <p:nvPr/>
          </p:nvSpPr>
          <p:spPr>
            <a:xfrm>
              <a:off x="7315200" y="0"/>
              <a:ext cx="1714500" cy="342900"/>
            </a:xfrm>
            <a:prstGeom prst="rect">
              <a:avLst/>
            </a:prstGeom>
            <a:solidFill>
              <a:schemeClr val="bg1">
                <a:lumMod val="85000"/>
              </a:schemeClr>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a:solidFill>
                    <a:srgbClr val="FFFFFF"/>
                  </a:solidFill>
                  <a:effectLst/>
                  <a:latin typeface="Arial"/>
                  <a:ea typeface="ＭＳ 明朝"/>
                  <a:cs typeface="Times New Roman"/>
                </a:rPr>
                <a:t>Ongoing Work</a:t>
              </a:r>
              <a:endParaRPr lang="en-US" sz="1200">
                <a:effectLst/>
                <a:ea typeface="ＭＳ 明朝"/>
                <a:cs typeface="Times New Roman"/>
              </a:endParaRPr>
            </a:p>
          </p:txBody>
        </p:sp>
      </p:grpSp>
      <p:sp>
        <p:nvSpPr>
          <p:cNvPr id="11" name="Title 2"/>
          <p:cNvSpPr txBox="1">
            <a:spLocks/>
          </p:cNvSpPr>
          <p:nvPr/>
        </p:nvSpPr>
        <p:spPr>
          <a:xfrm>
            <a:off x="2059941" y="236085"/>
            <a:ext cx="6218214" cy="1252728"/>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200" dirty="0" smtClean="0"/>
              <a:t>Design Schedule</a:t>
            </a:r>
            <a:endParaRPr lang="en-US" sz="3200" dirty="0"/>
          </a:p>
        </p:txBody>
      </p:sp>
      <p:sp>
        <p:nvSpPr>
          <p:cNvPr id="12" name="Slide Number Placeholder 11"/>
          <p:cNvSpPr>
            <a:spLocks noGrp="1"/>
          </p:cNvSpPr>
          <p:nvPr>
            <p:ph type="sldNum" sz="quarter" idx="12"/>
          </p:nvPr>
        </p:nvSpPr>
        <p:spPr/>
        <p:txBody>
          <a:bodyPr/>
          <a:lstStyle/>
          <a:p>
            <a:fld id="{687D7A59-36E2-48B9-B146-C1E59501F63F}" type="slidenum">
              <a:rPr lang="en-US" smtClean="0"/>
              <a:pPr/>
              <a:t>21</a:t>
            </a:fld>
            <a:endParaRPr lang="en-US"/>
          </a:p>
        </p:txBody>
      </p:sp>
    </p:spTree>
    <p:extLst>
      <p:ext uri="{BB962C8B-B14F-4D97-AF65-F5344CB8AC3E}">
        <p14:creationId xmlns:p14="http://schemas.microsoft.com/office/powerpoint/2010/main" val="34213384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members will participate in concept generation and building of the prototype</a:t>
            </a:r>
            <a:endParaRPr lang="en-US" dirty="0"/>
          </a:p>
        </p:txBody>
      </p:sp>
      <p:sp>
        <p:nvSpPr>
          <p:cNvPr id="3" name="Title 2"/>
          <p:cNvSpPr>
            <a:spLocks noGrp="1"/>
          </p:cNvSpPr>
          <p:nvPr>
            <p:ph type="title"/>
          </p:nvPr>
        </p:nvSpPr>
        <p:spPr/>
        <p:txBody>
          <a:bodyPr>
            <a:normAutofit fontScale="90000"/>
          </a:bodyPr>
          <a:lstStyle/>
          <a:p>
            <a:r>
              <a:rPr lang="en-US" dirty="0" smtClean="0"/>
              <a:t>Current Organization of Team Responsibilities </a:t>
            </a:r>
            <a:endParaRPr lang="en-US" dirty="0"/>
          </a:p>
        </p:txBody>
      </p:sp>
      <p:graphicFrame>
        <p:nvGraphicFramePr>
          <p:cNvPr id="4" name="Diagram 3"/>
          <p:cNvGraphicFramePr/>
          <p:nvPr>
            <p:extLst>
              <p:ext uri="{D42A27DB-BD31-4B8C-83A1-F6EECF244321}">
                <p14:modId xmlns:p14="http://schemas.microsoft.com/office/powerpoint/2010/main" val="284370359"/>
              </p:ext>
            </p:extLst>
          </p:nvPr>
        </p:nvGraphicFramePr>
        <p:xfrm>
          <a:off x="1318019" y="3630906"/>
          <a:ext cx="6730219" cy="25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87D7A59-36E2-48B9-B146-C1E59501F63F}" type="slidenum">
              <a:rPr lang="en-US" smtClean="0"/>
              <a:pPr/>
              <a:t>22</a:t>
            </a:fld>
            <a:endParaRPr lang="en-US"/>
          </a:p>
        </p:txBody>
      </p:sp>
    </p:spTree>
    <p:extLst>
      <p:ext uri="{BB962C8B-B14F-4D97-AF65-F5344CB8AC3E}">
        <p14:creationId xmlns:p14="http://schemas.microsoft.com/office/powerpoint/2010/main" val="16978081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pPr>
            <a:r>
              <a:rPr lang="en-US" b="1" dirty="0" smtClean="0"/>
              <a:t>Team Members: </a:t>
            </a:r>
            <a:r>
              <a:rPr lang="en-US" dirty="0" smtClean="0"/>
              <a:t>Shilpi Ganguly, Molly Shay</a:t>
            </a:r>
          </a:p>
          <a:p>
            <a:pPr marL="274320" lvl="1">
              <a:lnSpc>
                <a:spcPct val="200000"/>
              </a:lnSpc>
            </a:pPr>
            <a:r>
              <a:rPr lang="en-US" b="1" dirty="0"/>
              <a:t>Mentor:</a:t>
            </a:r>
            <a:r>
              <a:rPr lang="en-US" dirty="0"/>
              <a:t> Dr. Frank Yin</a:t>
            </a:r>
          </a:p>
          <a:p>
            <a:pPr marL="274320" lvl="1">
              <a:lnSpc>
                <a:spcPct val="200000"/>
              </a:lnSpc>
            </a:pPr>
            <a:r>
              <a:rPr lang="en-US" b="1" dirty="0"/>
              <a:t>Professor: </a:t>
            </a:r>
            <a:r>
              <a:rPr lang="en-US" dirty="0"/>
              <a:t>Dr. Jonathan Silva</a:t>
            </a:r>
          </a:p>
          <a:p>
            <a:pPr marL="274320" lvl="1">
              <a:lnSpc>
                <a:spcPct val="200000"/>
              </a:lnSpc>
            </a:pPr>
            <a:r>
              <a:rPr lang="en-US" b="1" dirty="0"/>
              <a:t>TA: </a:t>
            </a:r>
            <a:r>
              <a:rPr lang="en-US" dirty="0"/>
              <a:t>Joseph </a:t>
            </a:r>
            <a:r>
              <a:rPr lang="en-US" dirty="0" smtClean="0"/>
              <a:t>Humphries</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23</a:t>
            </a:fld>
            <a:endParaRPr lang="en-US"/>
          </a:p>
        </p:txBody>
      </p:sp>
      <p:sp>
        <p:nvSpPr>
          <p:cNvPr id="4" name="Title 3"/>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5094445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24</a:t>
            </a:fld>
            <a:endParaRPr lang="en-US"/>
          </a:p>
        </p:txBody>
      </p:sp>
    </p:spTree>
    <p:extLst>
      <p:ext uri="{BB962C8B-B14F-4D97-AF65-F5344CB8AC3E}">
        <p14:creationId xmlns:p14="http://schemas.microsoft.com/office/powerpoint/2010/main" val="34785039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UV Exposure</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3</a:t>
            </a:fld>
            <a:endParaRPr lang="en-US"/>
          </a:p>
        </p:txBody>
      </p:sp>
      <p:pic>
        <p:nvPicPr>
          <p:cNvPr id="5" name="Picture 4" descr="Screen Shot 2015-09-27 at 6.21.58 PM.png"/>
          <p:cNvPicPr>
            <a:picLocks noChangeAspect="1"/>
          </p:cNvPicPr>
          <p:nvPr/>
        </p:nvPicPr>
        <p:blipFill rotWithShape="1">
          <a:blip r:embed="rId3">
            <a:extLst>
              <a:ext uri="{28A0092B-C50C-407E-A947-70E740481C1C}">
                <a14:useLocalDpi xmlns:a14="http://schemas.microsoft.com/office/drawing/2010/main" val="0"/>
              </a:ext>
            </a:extLst>
          </a:blip>
          <a:srcRect t="8211"/>
          <a:stretch/>
        </p:blipFill>
        <p:spPr>
          <a:xfrm>
            <a:off x="2045534" y="2539999"/>
            <a:ext cx="4717216" cy="3710163"/>
          </a:xfrm>
          <a:prstGeom prst="rect">
            <a:avLst/>
          </a:prstGeom>
        </p:spPr>
      </p:pic>
      <p:sp>
        <p:nvSpPr>
          <p:cNvPr id="7" name="Footer Placeholder 6"/>
          <p:cNvSpPr>
            <a:spLocks noGrp="1"/>
          </p:cNvSpPr>
          <p:nvPr>
            <p:ph type="ftr" sz="quarter" idx="11"/>
          </p:nvPr>
        </p:nvSpPr>
        <p:spPr>
          <a:xfrm>
            <a:off x="0" y="6483981"/>
            <a:ext cx="8493163" cy="411367"/>
          </a:xfrm>
        </p:spPr>
        <p:txBody>
          <a:bodyPr/>
          <a:lstStyle/>
          <a:p>
            <a:pPr lvl="0"/>
            <a:r>
              <a:rPr lang="en-US" sz="700" b="1" dirty="0" smtClean="0"/>
              <a:t>References: </a:t>
            </a:r>
          </a:p>
          <a:p>
            <a:pPr lvl="0"/>
            <a:r>
              <a:rPr lang="en-US" sz="700" dirty="0" err="1" smtClean="0"/>
              <a:t>Rigel</a:t>
            </a:r>
            <a:r>
              <a:rPr lang="en-US" sz="700" dirty="0"/>
              <a:t>, Darrell S. "Cutaneous Ultraviolet Exposure and Its Relationship to the Development of Skin Cancer." </a:t>
            </a:r>
            <a:r>
              <a:rPr lang="en-US" sz="700" i="1" dirty="0"/>
              <a:t>Journal of the American Academy of Dermatology</a:t>
            </a:r>
            <a:r>
              <a:rPr lang="en-US" sz="700" dirty="0"/>
              <a:t> 2nd ser. 58.5 (2008): S129-132. Web. 22 Sept. 2015.</a:t>
            </a:r>
          </a:p>
          <a:p>
            <a:endParaRPr lang="en-US" sz="900" dirty="0"/>
          </a:p>
        </p:txBody>
      </p:sp>
    </p:spTree>
    <p:extLst>
      <p:ext uri="{BB962C8B-B14F-4D97-AF65-F5344CB8AC3E}">
        <p14:creationId xmlns:p14="http://schemas.microsoft.com/office/powerpoint/2010/main" val="2066413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7D7A59-36E2-48B9-B146-C1E59501F63F}" type="slidenum">
              <a:rPr lang="en-US" smtClean="0"/>
              <a:pPr/>
              <a:t>4</a:t>
            </a:fld>
            <a:endParaRPr lang="en-US"/>
          </a:p>
        </p:txBody>
      </p:sp>
      <p:sp>
        <p:nvSpPr>
          <p:cNvPr id="4" name="Title 3"/>
          <p:cNvSpPr>
            <a:spLocks noGrp="1"/>
          </p:cNvSpPr>
          <p:nvPr>
            <p:ph type="title"/>
          </p:nvPr>
        </p:nvSpPr>
        <p:spPr/>
        <p:txBody>
          <a:bodyPr/>
          <a:lstStyle/>
          <a:p>
            <a:r>
              <a:rPr lang="en-US" dirty="0" smtClean="0"/>
              <a:t>Effects on the Human Body</a:t>
            </a:r>
            <a:endParaRPr lang="en-US" dirty="0"/>
          </a:p>
        </p:txBody>
      </p:sp>
      <p:graphicFrame>
        <p:nvGraphicFramePr>
          <p:cNvPr id="5" name="Diagram 4"/>
          <p:cNvGraphicFramePr/>
          <p:nvPr>
            <p:extLst>
              <p:ext uri="{D42A27DB-BD31-4B8C-83A1-F6EECF244321}">
                <p14:modId xmlns:p14="http://schemas.microsoft.com/office/powerpoint/2010/main" val="353629479"/>
              </p:ext>
            </p:extLst>
          </p:nvPr>
        </p:nvGraphicFramePr>
        <p:xfrm>
          <a:off x="457200" y="2654668"/>
          <a:ext cx="8229600" cy="3227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0" y="6679864"/>
            <a:ext cx="8618295" cy="365125"/>
          </a:xfrm>
        </p:spPr>
        <p:txBody>
          <a:bodyPr/>
          <a:lstStyle/>
          <a:p>
            <a:r>
              <a:rPr lang="en-US" b="1" dirty="0" smtClean="0"/>
              <a:t>References: </a:t>
            </a:r>
          </a:p>
          <a:p>
            <a:r>
              <a:rPr lang="en-US" sz="700" dirty="0" err="1" smtClean="0"/>
              <a:t>Reichrath</a:t>
            </a:r>
            <a:r>
              <a:rPr lang="en-US" sz="700" dirty="0"/>
              <a:t>, </a:t>
            </a:r>
            <a:r>
              <a:rPr lang="en-US" sz="700" dirty="0" err="1"/>
              <a:t>Jorg</a:t>
            </a:r>
            <a:r>
              <a:rPr lang="en-US" sz="700" dirty="0"/>
              <a:t>. "The Challenge Resulting from Positive and Negative Effects of Sunlight: How Much Solar UV Exposure Is Appropriate to Balance between Risks of Vitamin D Deficiency and Skin Cancer?" </a:t>
            </a:r>
            <a:r>
              <a:rPr lang="en-US" sz="700" i="1" dirty="0"/>
              <a:t>Progress in Biophysics and Molecular Biology </a:t>
            </a:r>
            <a:r>
              <a:rPr lang="en-US" sz="700" dirty="0"/>
              <a:t>92.1 (2006): 9-16. Web. 22 Sept. 2015. </a:t>
            </a:r>
            <a:endParaRPr lang="en-US" sz="700" dirty="0" smtClean="0"/>
          </a:p>
          <a:p>
            <a:pPr lvl="0"/>
            <a:r>
              <a:rPr lang="en-US" sz="700" dirty="0"/>
              <a:t>Dolin, Paul J. "Ultraviolet Radiation and Cataract: A Review of the Epidemiological Evidence." </a:t>
            </a:r>
            <a:r>
              <a:rPr lang="en-US" sz="700" i="1" dirty="0"/>
              <a:t>British Journal of Ophthalmology</a:t>
            </a:r>
            <a:r>
              <a:rPr lang="en-US" sz="700" dirty="0"/>
              <a:t> 78 (1994): 478-82. Web. 22 Sept</a:t>
            </a:r>
            <a:r>
              <a:rPr lang="en-US" sz="700" dirty="0" smtClean="0"/>
              <a:t>. </a:t>
            </a:r>
            <a:r>
              <a:rPr lang="en-US" sz="700" dirty="0"/>
              <a:t>2015</a:t>
            </a:r>
            <a:r>
              <a:rPr lang="en-US" sz="700" dirty="0" smtClean="0"/>
              <a:t>.</a:t>
            </a:r>
          </a:p>
          <a:p>
            <a:r>
              <a:rPr lang="en-US" sz="700" dirty="0" err="1"/>
              <a:t>Balasubramanian</a:t>
            </a:r>
            <a:r>
              <a:rPr lang="en-US" sz="700" dirty="0"/>
              <a:t>, D. "Ultraviolet Radiation and Cataract." </a:t>
            </a:r>
            <a:r>
              <a:rPr lang="en-US" sz="700" i="1" dirty="0"/>
              <a:t>Journal of Ocular Pharmacology</a:t>
            </a:r>
            <a:r>
              <a:rPr lang="en-US" sz="700" dirty="0"/>
              <a:t> 16.3 (2000): 285-97. Web. 22 Sept. 2015</a:t>
            </a:r>
            <a:r>
              <a:rPr lang="en-US" sz="700" dirty="0" smtClean="0"/>
              <a:t>.</a:t>
            </a:r>
          </a:p>
          <a:p>
            <a:pPr lvl="0"/>
            <a:r>
              <a:rPr lang="en-US" sz="700" dirty="0"/>
              <a:t>Schwarz, Thomas. "Mechanisms of UV-induced Immunosuppression." </a:t>
            </a:r>
            <a:r>
              <a:rPr lang="en-US" sz="700" i="1" dirty="0"/>
              <a:t>Department of Dermatology, University of Kiel, Kiel, Germany</a:t>
            </a:r>
            <a:r>
              <a:rPr lang="en-US" sz="700" dirty="0"/>
              <a:t> (2005): n. </a:t>
            </a:r>
            <a:r>
              <a:rPr lang="en-US" sz="700" dirty="0" err="1"/>
              <a:t>pag</a:t>
            </a:r>
            <a:r>
              <a:rPr lang="en-US" sz="700" dirty="0"/>
              <a:t>. Web. 22 Sept. 2015.</a:t>
            </a:r>
          </a:p>
          <a:p>
            <a:endParaRPr lang="en-US" dirty="0"/>
          </a:p>
          <a:p>
            <a:pPr lvl="0"/>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107472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Most Common Skin Cancers</a:t>
            </a:r>
            <a:endParaRPr lang="en-US" dirty="0"/>
          </a:p>
        </p:txBody>
      </p:sp>
      <p:sp>
        <p:nvSpPr>
          <p:cNvPr id="2" name="Slide Number Placeholder 1"/>
          <p:cNvSpPr>
            <a:spLocks noGrp="1"/>
          </p:cNvSpPr>
          <p:nvPr>
            <p:ph type="sldNum" sz="quarter" idx="12"/>
          </p:nvPr>
        </p:nvSpPr>
        <p:spPr/>
        <p:txBody>
          <a:bodyPr/>
          <a:lstStyle/>
          <a:p>
            <a:fld id="{687D7A59-36E2-48B9-B146-C1E59501F63F}" type="slidenum">
              <a:rPr lang="en-US" smtClean="0"/>
              <a:pPr/>
              <a:t>5</a:t>
            </a:fld>
            <a:endParaRPr lang="en-US"/>
          </a:p>
        </p:txBody>
      </p:sp>
      <p:pic>
        <p:nvPicPr>
          <p:cNvPr id="4" name="Picture 3" descr="Screen Shot 2015-09-27 at 6.48.35 PM.png"/>
          <p:cNvPicPr>
            <a:picLocks noChangeAspect="1"/>
          </p:cNvPicPr>
          <p:nvPr/>
        </p:nvPicPr>
        <p:blipFill rotWithShape="1">
          <a:blip r:embed="rId2">
            <a:extLst>
              <a:ext uri="{28A0092B-C50C-407E-A947-70E740481C1C}">
                <a14:useLocalDpi xmlns:a14="http://schemas.microsoft.com/office/drawing/2010/main" val="0"/>
              </a:ext>
            </a:extLst>
          </a:blip>
          <a:srcRect t="15728" r="51815"/>
          <a:stretch/>
        </p:blipFill>
        <p:spPr>
          <a:xfrm>
            <a:off x="1043448" y="2451735"/>
            <a:ext cx="3145325" cy="3268141"/>
          </a:xfrm>
          <a:prstGeom prst="rect">
            <a:avLst/>
          </a:prstGeom>
        </p:spPr>
      </p:pic>
      <p:sp>
        <p:nvSpPr>
          <p:cNvPr id="6" name="Title 2"/>
          <p:cNvSpPr txBox="1">
            <a:spLocks/>
          </p:cNvSpPr>
          <p:nvPr/>
        </p:nvSpPr>
        <p:spPr>
          <a:xfrm>
            <a:off x="826794" y="5222209"/>
            <a:ext cx="3731573" cy="9953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smtClean="0">
                <a:solidFill>
                  <a:schemeClr val="tx1"/>
                </a:solidFill>
              </a:rPr>
              <a:t>Squamous Cell Carcinoma</a:t>
            </a:r>
            <a:endParaRPr lang="en-US" sz="2000" b="1" dirty="0">
              <a:solidFill>
                <a:schemeClr val="tx1"/>
              </a:solidFill>
            </a:endParaRPr>
          </a:p>
        </p:txBody>
      </p:sp>
      <p:sp>
        <p:nvSpPr>
          <p:cNvPr id="7" name="Title 2"/>
          <p:cNvSpPr txBox="1">
            <a:spLocks/>
          </p:cNvSpPr>
          <p:nvPr/>
        </p:nvSpPr>
        <p:spPr>
          <a:xfrm>
            <a:off x="4674995" y="5222209"/>
            <a:ext cx="3731573" cy="9953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smtClean="0">
                <a:solidFill>
                  <a:schemeClr val="tx1"/>
                </a:solidFill>
              </a:rPr>
              <a:t>Basal Cell Carcinoma</a:t>
            </a:r>
            <a:endParaRPr lang="en-US" sz="2000" b="1" dirty="0">
              <a:solidFill>
                <a:schemeClr val="tx1"/>
              </a:solidFill>
            </a:endParaRPr>
          </a:p>
        </p:txBody>
      </p:sp>
      <p:pic>
        <p:nvPicPr>
          <p:cNvPr id="8" name="Picture 7" descr="Screen Shot 2015-09-27 at 6.48.35 PM.png"/>
          <p:cNvPicPr>
            <a:picLocks noChangeAspect="1"/>
          </p:cNvPicPr>
          <p:nvPr/>
        </p:nvPicPr>
        <p:blipFill rotWithShape="1">
          <a:blip r:embed="rId2">
            <a:extLst>
              <a:ext uri="{28A0092B-C50C-407E-A947-70E740481C1C}">
                <a14:useLocalDpi xmlns:a14="http://schemas.microsoft.com/office/drawing/2010/main" val="0"/>
              </a:ext>
            </a:extLst>
          </a:blip>
          <a:srcRect l="51828" t="20003" b="6823"/>
          <a:stretch/>
        </p:blipFill>
        <p:spPr>
          <a:xfrm>
            <a:off x="4979926" y="2617508"/>
            <a:ext cx="3144474" cy="2837793"/>
          </a:xfrm>
          <a:prstGeom prst="rect">
            <a:avLst/>
          </a:prstGeom>
        </p:spPr>
      </p:pic>
      <p:sp>
        <p:nvSpPr>
          <p:cNvPr id="5" name="Footer Placeholder 4"/>
          <p:cNvSpPr>
            <a:spLocks noGrp="1"/>
          </p:cNvSpPr>
          <p:nvPr>
            <p:ph type="ftr" sz="quarter" idx="11"/>
          </p:nvPr>
        </p:nvSpPr>
        <p:spPr>
          <a:xfrm>
            <a:off x="49271" y="6432725"/>
            <a:ext cx="8493162" cy="365125"/>
          </a:xfrm>
        </p:spPr>
        <p:txBody>
          <a:bodyPr/>
          <a:lstStyle/>
          <a:p>
            <a:r>
              <a:rPr lang="en-US" b="1" dirty="0" smtClean="0"/>
              <a:t>References:</a:t>
            </a:r>
          </a:p>
          <a:p>
            <a:pPr lvl="0"/>
            <a:r>
              <a:rPr lang="en-US" sz="700" dirty="0" err="1"/>
              <a:t>Reichrath</a:t>
            </a:r>
            <a:r>
              <a:rPr lang="en-US" sz="700" dirty="0"/>
              <a:t>, </a:t>
            </a:r>
            <a:r>
              <a:rPr lang="en-US" sz="700" dirty="0" err="1"/>
              <a:t>Jorg</a:t>
            </a:r>
            <a:r>
              <a:rPr lang="en-US" sz="700" dirty="0"/>
              <a:t>. "The Challenge Resulting from Positive and Negative Effects of Sunlight: How Much Solar UV Exposure Is Appropriate to Balance between Risks of Vitamin D Deficiency and Skin Cancer?" </a:t>
            </a:r>
            <a:r>
              <a:rPr lang="en-US" sz="700" i="1" dirty="0"/>
              <a:t>Progress in Biophysics and Molecular Biology</a:t>
            </a:r>
            <a:r>
              <a:rPr lang="en-US" sz="700" dirty="0"/>
              <a:t> 92.1 (2006): 9-16. Web. 22 Sept. 2015.</a:t>
            </a:r>
          </a:p>
          <a:p>
            <a:endParaRPr lang="en-US" dirty="0"/>
          </a:p>
        </p:txBody>
      </p:sp>
    </p:spTree>
    <p:extLst>
      <p:ext uri="{BB962C8B-B14F-4D97-AF65-F5344CB8AC3E}">
        <p14:creationId xmlns:p14="http://schemas.microsoft.com/office/powerpoint/2010/main" val="34629840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Cataracts</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6</a:t>
            </a:fld>
            <a:endParaRPr lang="en-US"/>
          </a:p>
        </p:txBody>
      </p:sp>
      <p:pic>
        <p:nvPicPr>
          <p:cNvPr id="5" name="Picture 4" descr="Screen Shot 2015-09-27 at 7.01.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39" y="2662381"/>
            <a:ext cx="7128262" cy="3471883"/>
          </a:xfrm>
          <a:prstGeom prst="rect">
            <a:avLst/>
          </a:prstGeom>
        </p:spPr>
      </p:pic>
      <p:sp>
        <p:nvSpPr>
          <p:cNvPr id="4" name="Footer Placeholder 3"/>
          <p:cNvSpPr>
            <a:spLocks noGrp="1"/>
          </p:cNvSpPr>
          <p:nvPr>
            <p:ph type="ftr" sz="quarter" idx="11"/>
          </p:nvPr>
        </p:nvSpPr>
        <p:spPr>
          <a:xfrm>
            <a:off x="102927" y="6432725"/>
            <a:ext cx="5767375" cy="365125"/>
          </a:xfrm>
        </p:spPr>
        <p:txBody>
          <a:bodyPr/>
          <a:lstStyle/>
          <a:p>
            <a:r>
              <a:rPr lang="en-US" sz="800" b="1" dirty="0" smtClean="0"/>
              <a:t>References:</a:t>
            </a:r>
          </a:p>
          <a:p>
            <a:r>
              <a:rPr lang="en-US" sz="800" dirty="0"/>
              <a:t>"Cataracts." </a:t>
            </a:r>
            <a:r>
              <a:rPr lang="en-US" sz="800" i="1" dirty="0"/>
              <a:t>University of Maryland Medical Center</a:t>
            </a:r>
            <a:r>
              <a:rPr lang="en-US" sz="800" dirty="0"/>
              <a:t>. </a:t>
            </a:r>
            <a:r>
              <a:rPr lang="en-US" sz="800" dirty="0" err="1"/>
              <a:t>N.p</a:t>
            </a:r>
            <a:r>
              <a:rPr lang="en-US" sz="800" dirty="0"/>
              <a:t>., </a:t>
            </a:r>
            <a:r>
              <a:rPr lang="en-US" sz="800" dirty="0" err="1"/>
              <a:t>n.d.</a:t>
            </a:r>
            <a:r>
              <a:rPr lang="en-US" sz="800" dirty="0"/>
              <a:t> Web. 28 Sept. </a:t>
            </a:r>
            <a:r>
              <a:rPr lang="en-US" sz="800" dirty="0" smtClean="0"/>
              <a:t>2015.</a:t>
            </a:r>
            <a:endParaRPr lang="en-US" sz="800" dirty="0"/>
          </a:p>
        </p:txBody>
      </p:sp>
    </p:spTree>
    <p:extLst>
      <p:ext uri="{BB962C8B-B14F-4D97-AF65-F5344CB8AC3E}">
        <p14:creationId xmlns:p14="http://schemas.microsoft.com/office/powerpoint/2010/main" val="9127629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24149"/>
            <a:ext cx="7772400" cy="1780108"/>
          </a:xfrm>
        </p:spPr>
        <p:txBody>
          <a:bodyPr/>
          <a:lstStyle/>
          <a:p>
            <a:r>
              <a:rPr lang="en-US" dirty="0" smtClean="0"/>
              <a:t>Exploration of Existing Solutions and Patents</a:t>
            </a:r>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7</a:t>
            </a:fld>
            <a:endParaRPr lang="en-US"/>
          </a:p>
        </p:txBody>
      </p:sp>
    </p:spTree>
    <p:extLst>
      <p:ext uri="{BB962C8B-B14F-4D97-AF65-F5344CB8AC3E}">
        <p14:creationId xmlns:p14="http://schemas.microsoft.com/office/powerpoint/2010/main" val="585291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921" y="2441518"/>
            <a:ext cx="7408333" cy="3820898"/>
          </a:xfrm>
        </p:spPr>
        <p:txBody>
          <a:bodyPr>
            <a:normAutofit/>
          </a:bodyPr>
          <a:lstStyle/>
          <a:p>
            <a:r>
              <a:rPr lang="en-US" dirty="0" smtClean="0"/>
              <a:t>Advantages</a:t>
            </a:r>
          </a:p>
          <a:p>
            <a:pPr lvl="1"/>
            <a:r>
              <a:rPr lang="en-US" dirty="0" smtClean="0"/>
              <a:t>SPF&gt;15 filters 93% of UVB rays</a:t>
            </a:r>
          </a:p>
          <a:p>
            <a:r>
              <a:rPr lang="en-US" dirty="0" smtClean="0"/>
              <a:t>Disadvantages</a:t>
            </a:r>
          </a:p>
          <a:p>
            <a:pPr lvl="1"/>
            <a:r>
              <a:rPr lang="en-US" dirty="0" smtClean="0"/>
              <a:t>Need to reapply consistently</a:t>
            </a:r>
          </a:p>
          <a:p>
            <a:pPr lvl="1"/>
            <a:r>
              <a:rPr lang="en-US" dirty="0" smtClean="0"/>
              <a:t>Unequal coverage</a:t>
            </a:r>
          </a:p>
          <a:p>
            <a:pPr lvl="1"/>
            <a:r>
              <a:rPr lang="en-US" dirty="0" smtClean="0"/>
              <a:t>Lose protection efficiency in water</a:t>
            </a:r>
          </a:p>
          <a:p>
            <a:pPr lvl="1"/>
            <a:r>
              <a:rPr lang="en-US" dirty="0" smtClean="0"/>
              <a:t>Sticky and inconvenient</a:t>
            </a:r>
          </a:p>
          <a:p>
            <a:pPr lvl="1"/>
            <a:r>
              <a:rPr lang="en-US" dirty="0" smtClean="0"/>
              <a:t>Chemical toxicity of ingredients</a:t>
            </a:r>
          </a:p>
          <a:p>
            <a:pPr marL="301943" lvl="1" indent="0">
              <a:buNone/>
            </a:pP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8</a:t>
            </a:fld>
            <a:endParaRPr lang="en-US"/>
          </a:p>
        </p:txBody>
      </p:sp>
      <p:sp>
        <p:nvSpPr>
          <p:cNvPr id="4" name="Title 3"/>
          <p:cNvSpPr>
            <a:spLocks noGrp="1"/>
          </p:cNvSpPr>
          <p:nvPr>
            <p:ph type="title"/>
          </p:nvPr>
        </p:nvSpPr>
        <p:spPr/>
        <p:txBody>
          <a:bodyPr/>
          <a:lstStyle/>
          <a:p>
            <a:r>
              <a:rPr lang="en-US" dirty="0" smtClean="0"/>
              <a:t>Sunscreen</a:t>
            </a:r>
            <a:endParaRPr lang="en-US" dirty="0"/>
          </a:p>
        </p:txBody>
      </p:sp>
      <p:pic>
        <p:nvPicPr>
          <p:cNvPr id="5" name="Picture 4" descr="Screen Shot 2015-09-27 at 7.08.57 PM.png"/>
          <p:cNvPicPr>
            <a:picLocks noChangeAspect="1"/>
          </p:cNvPicPr>
          <p:nvPr/>
        </p:nvPicPr>
        <p:blipFill rotWithShape="1">
          <a:blip r:embed="rId2">
            <a:alphaModFix amt="80000"/>
            <a:extLst>
              <a:ext uri="{28A0092B-C50C-407E-A947-70E740481C1C}">
                <a14:useLocalDpi xmlns:a14="http://schemas.microsoft.com/office/drawing/2010/main" val="0"/>
              </a:ext>
            </a:extLst>
          </a:blip>
          <a:srcRect l="10886" r="16499"/>
          <a:stretch/>
        </p:blipFill>
        <p:spPr>
          <a:xfrm>
            <a:off x="5036046" y="3135150"/>
            <a:ext cx="3879557" cy="3000017"/>
          </a:xfrm>
          <a:prstGeom prst="rect">
            <a:avLst/>
          </a:prstGeom>
        </p:spPr>
      </p:pic>
      <p:sp>
        <p:nvSpPr>
          <p:cNvPr id="6" name="Footer Placeholder 5"/>
          <p:cNvSpPr>
            <a:spLocks noGrp="1"/>
          </p:cNvSpPr>
          <p:nvPr>
            <p:ph type="ftr" sz="quarter" idx="11"/>
          </p:nvPr>
        </p:nvSpPr>
        <p:spPr>
          <a:xfrm>
            <a:off x="0" y="6471288"/>
            <a:ext cx="7351271" cy="365124"/>
          </a:xfrm>
        </p:spPr>
        <p:txBody>
          <a:bodyPr/>
          <a:lstStyle/>
          <a:p>
            <a:r>
              <a:rPr lang="en-US" sz="800" b="1" dirty="0" smtClean="0"/>
              <a:t>References:</a:t>
            </a:r>
          </a:p>
          <a:p>
            <a:pPr lvl="0"/>
            <a:r>
              <a:rPr lang="en-US" sz="800" dirty="0"/>
              <a:t>"The Trouble With Sunscreen Chemicals" </a:t>
            </a:r>
            <a:r>
              <a:rPr lang="en-US" sz="800" i="1" dirty="0"/>
              <a:t>EWG's 2015 Guide to Sunscreens</a:t>
            </a:r>
            <a:r>
              <a:rPr lang="en-US" sz="800" dirty="0"/>
              <a:t>. Environmental Working Group, </a:t>
            </a:r>
            <a:r>
              <a:rPr lang="en-US" sz="800" dirty="0" err="1"/>
              <a:t>n.d.</a:t>
            </a:r>
            <a:r>
              <a:rPr lang="en-US" sz="800" dirty="0"/>
              <a:t> Web. 20 Sept. 2015.</a:t>
            </a:r>
          </a:p>
          <a:p>
            <a:endParaRPr lang="en-US" sz="800" dirty="0"/>
          </a:p>
        </p:txBody>
      </p:sp>
    </p:spTree>
    <p:extLst>
      <p:ext uri="{BB962C8B-B14F-4D97-AF65-F5344CB8AC3E}">
        <p14:creationId xmlns:p14="http://schemas.microsoft.com/office/powerpoint/2010/main" val="22792375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7 at 7.27.54 PM.png"/>
          <p:cNvPicPr>
            <a:picLocks noChangeAspect="1"/>
          </p:cNvPicPr>
          <p:nvPr/>
        </p:nvPicPr>
        <p:blipFill rotWithShape="1">
          <a:blip r:embed="rId2">
            <a:extLst>
              <a:ext uri="{28A0092B-C50C-407E-A947-70E740481C1C}">
                <a14:useLocalDpi xmlns:a14="http://schemas.microsoft.com/office/drawing/2010/main" val="0"/>
              </a:ext>
            </a:extLst>
          </a:blip>
          <a:srcRect l="3657" r="3667" b="2504"/>
          <a:stretch/>
        </p:blipFill>
        <p:spPr>
          <a:xfrm flipH="1">
            <a:off x="5248282" y="3198032"/>
            <a:ext cx="3628445" cy="3300635"/>
          </a:xfrm>
          <a:prstGeom prst="rect">
            <a:avLst/>
          </a:prstGeom>
        </p:spPr>
      </p:pic>
      <p:sp>
        <p:nvSpPr>
          <p:cNvPr id="2" name="Content Placeholder 1"/>
          <p:cNvSpPr>
            <a:spLocks noGrp="1"/>
          </p:cNvSpPr>
          <p:nvPr>
            <p:ph idx="1"/>
          </p:nvPr>
        </p:nvSpPr>
        <p:spPr>
          <a:xfrm>
            <a:off x="457200" y="2651654"/>
            <a:ext cx="7408333" cy="3450696"/>
          </a:xfrm>
        </p:spPr>
        <p:txBody>
          <a:bodyPr>
            <a:normAutofit/>
          </a:bodyPr>
          <a:lstStyle/>
          <a:p>
            <a:r>
              <a:rPr lang="en-US" dirty="0" smtClean="0"/>
              <a:t>Advantages</a:t>
            </a:r>
          </a:p>
          <a:p>
            <a:pPr lvl="1"/>
            <a:r>
              <a:rPr lang="en-US" dirty="0" smtClean="0"/>
              <a:t>Portable</a:t>
            </a:r>
          </a:p>
          <a:p>
            <a:pPr lvl="1"/>
            <a:r>
              <a:rPr lang="en-US" dirty="0" smtClean="0"/>
              <a:t>Protection from rain and sun</a:t>
            </a:r>
          </a:p>
          <a:p>
            <a:r>
              <a:rPr lang="en-US" dirty="0" smtClean="0"/>
              <a:t>Disadvantages</a:t>
            </a:r>
          </a:p>
          <a:p>
            <a:pPr lvl="1"/>
            <a:r>
              <a:rPr lang="en-US" dirty="0" smtClean="0"/>
              <a:t>Semi-fixed once set up</a:t>
            </a:r>
          </a:p>
          <a:p>
            <a:pPr lvl="2"/>
            <a:r>
              <a:rPr lang="en-US" dirty="0" smtClean="0"/>
              <a:t>Multiple adjustments throughout day</a:t>
            </a:r>
          </a:p>
          <a:p>
            <a:pPr lvl="1"/>
            <a:r>
              <a:rPr lang="en-US" dirty="0" smtClean="0"/>
              <a:t>UV present beneath umbrella</a:t>
            </a:r>
            <a:endParaRPr lang="en-US" dirty="0"/>
          </a:p>
        </p:txBody>
      </p:sp>
      <p:sp>
        <p:nvSpPr>
          <p:cNvPr id="3" name="Slide Number Placeholder 2"/>
          <p:cNvSpPr>
            <a:spLocks noGrp="1"/>
          </p:cNvSpPr>
          <p:nvPr>
            <p:ph type="sldNum" sz="quarter" idx="12"/>
          </p:nvPr>
        </p:nvSpPr>
        <p:spPr/>
        <p:txBody>
          <a:bodyPr/>
          <a:lstStyle/>
          <a:p>
            <a:fld id="{687D7A59-36E2-48B9-B146-C1E59501F63F}" type="slidenum">
              <a:rPr lang="en-US" smtClean="0"/>
              <a:pPr/>
              <a:t>9</a:t>
            </a:fld>
            <a:endParaRPr lang="en-US"/>
          </a:p>
        </p:txBody>
      </p:sp>
      <p:sp>
        <p:nvSpPr>
          <p:cNvPr id="4" name="Title 3"/>
          <p:cNvSpPr>
            <a:spLocks noGrp="1"/>
          </p:cNvSpPr>
          <p:nvPr>
            <p:ph type="title"/>
          </p:nvPr>
        </p:nvSpPr>
        <p:spPr/>
        <p:txBody>
          <a:bodyPr/>
          <a:lstStyle/>
          <a:p>
            <a:r>
              <a:rPr lang="en-US" dirty="0" smtClean="0"/>
              <a:t>Umbrellas</a:t>
            </a:r>
            <a:endParaRPr lang="en-US" dirty="0"/>
          </a:p>
        </p:txBody>
      </p:sp>
      <p:sp>
        <p:nvSpPr>
          <p:cNvPr id="6" name="Footer Placeholder 5"/>
          <p:cNvSpPr>
            <a:spLocks noGrp="1"/>
          </p:cNvSpPr>
          <p:nvPr>
            <p:ph type="ftr" sz="quarter" idx="11"/>
          </p:nvPr>
        </p:nvSpPr>
        <p:spPr>
          <a:xfrm>
            <a:off x="71897" y="6498667"/>
            <a:ext cx="7463324" cy="248503"/>
          </a:xfrm>
        </p:spPr>
        <p:txBody>
          <a:bodyPr/>
          <a:lstStyle/>
          <a:p>
            <a:r>
              <a:rPr lang="en-US" sz="800" b="1" dirty="0" smtClean="0"/>
              <a:t>References:</a:t>
            </a:r>
          </a:p>
          <a:p>
            <a:pPr lvl="0"/>
            <a:r>
              <a:rPr lang="en-US" sz="800" i="1" dirty="0"/>
              <a:t>If You Can See Sunlight, Seek the Shade</a:t>
            </a:r>
            <a:r>
              <a:rPr lang="en-US" sz="800" dirty="0"/>
              <a:t>. Skin Cancer Foundation, </a:t>
            </a:r>
            <a:r>
              <a:rPr lang="en-US" sz="800" dirty="0" err="1"/>
              <a:t>n.d.</a:t>
            </a:r>
            <a:r>
              <a:rPr lang="en-US" sz="800" dirty="0"/>
              <a:t> Web. 22 Sept. 2015.</a:t>
            </a:r>
          </a:p>
          <a:p>
            <a:endParaRPr lang="en-US" sz="800" dirty="0"/>
          </a:p>
        </p:txBody>
      </p:sp>
    </p:spTree>
    <p:extLst>
      <p:ext uri="{BB962C8B-B14F-4D97-AF65-F5344CB8AC3E}">
        <p14:creationId xmlns:p14="http://schemas.microsoft.com/office/powerpoint/2010/main" val="21083479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1133</TotalTime>
  <Words>2222</Words>
  <Application>Microsoft Macintosh PowerPoint</Application>
  <PresentationFormat>On-screen Show (4:3)</PresentationFormat>
  <Paragraphs>355</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Preliminary Oral Report: Auto Shade Device</vt:lpstr>
      <vt:lpstr>General Outline</vt:lpstr>
      <vt:lpstr>Background: UV Exposure</vt:lpstr>
      <vt:lpstr>Effects on the Human Body</vt:lpstr>
      <vt:lpstr>Most Common Skin Cancers</vt:lpstr>
      <vt:lpstr>Cataracts</vt:lpstr>
      <vt:lpstr>Exploration of Existing Solutions and Patents</vt:lpstr>
      <vt:lpstr>Sunscreen</vt:lpstr>
      <vt:lpstr>Umbrellas</vt:lpstr>
      <vt:lpstr>Canopies</vt:lpstr>
      <vt:lpstr>Sun-Protective Clothing</vt:lpstr>
      <vt:lpstr>UPF Rating</vt:lpstr>
      <vt:lpstr>Patent:  Automated Sun-Tracking Umbrella</vt:lpstr>
      <vt:lpstr>Patent: Automated Movement of Umbrella</vt:lpstr>
      <vt:lpstr>Need/Project Scope</vt:lpstr>
      <vt:lpstr>PowerPoint Presentation</vt:lpstr>
      <vt:lpstr>Design Calculations</vt:lpstr>
      <vt:lpstr>Design Calculations</vt:lpstr>
      <vt:lpstr>Design Calculations</vt:lpstr>
      <vt:lpstr>PowerPoint Presentation</vt:lpstr>
      <vt:lpstr>PowerPoint Presentation</vt:lpstr>
      <vt:lpstr>Current Organization of Team Responsibilities </vt:lpstr>
      <vt:lpstr>Acknowledgements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Shade Device</dc:title>
  <dc:creator>Kelsey Lipman</dc:creator>
  <cp:lastModifiedBy>Kelsey Lipman</cp:lastModifiedBy>
  <cp:revision>65</cp:revision>
  <dcterms:created xsi:type="dcterms:W3CDTF">2015-09-27T16:39:08Z</dcterms:created>
  <dcterms:modified xsi:type="dcterms:W3CDTF">2015-09-30T18:22:27Z</dcterms:modified>
</cp:coreProperties>
</file>